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8" r:id="rId3"/>
    <p:sldId id="350" r:id="rId4"/>
    <p:sldId id="351" r:id="rId5"/>
    <p:sldId id="257" r:id="rId6"/>
    <p:sldId id="261" r:id="rId7"/>
    <p:sldId id="259" r:id="rId8"/>
    <p:sldId id="262" r:id="rId9"/>
    <p:sldId id="264" r:id="rId10"/>
    <p:sldId id="263" r:id="rId11"/>
    <p:sldId id="260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2" r:id="rId28"/>
    <p:sldId id="283" r:id="rId29"/>
    <p:sldId id="337" r:id="rId30"/>
    <p:sldId id="338" r:id="rId31"/>
    <p:sldId id="284" r:id="rId32"/>
    <p:sldId id="285" r:id="rId33"/>
    <p:sldId id="286" r:id="rId34"/>
    <p:sldId id="287" r:id="rId35"/>
    <p:sldId id="341" r:id="rId36"/>
    <p:sldId id="340" r:id="rId37"/>
    <p:sldId id="290" r:id="rId38"/>
    <p:sldId id="342" r:id="rId39"/>
    <p:sldId id="355" r:id="rId40"/>
    <p:sldId id="291" r:id="rId41"/>
    <p:sldId id="288" r:id="rId42"/>
    <p:sldId id="292" r:id="rId43"/>
    <p:sldId id="293" r:id="rId44"/>
    <p:sldId id="294" r:id="rId45"/>
    <p:sldId id="295" r:id="rId46"/>
    <p:sldId id="300" r:id="rId47"/>
    <p:sldId id="301" r:id="rId48"/>
    <p:sldId id="302" r:id="rId49"/>
    <p:sldId id="303" r:id="rId50"/>
    <p:sldId id="296" r:id="rId51"/>
    <p:sldId id="297" r:id="rId52"/>
    <p:sldId id="298" r:id="rId53"/>
    <p:sldId id="299" r:id="rId54"/>
    <p:sldId id="353" r:id="rId55"/>
    <p:sldId id="304" r:id="rId56"/>
    <p:sldId id="305" r:id="rId57"/>
    <p:sldId id="306" r:id="rId58"/>
    <p:sldId id="307" r:id="rId59"/>
    <p:sldId id="308" r:id="rId60"/>
    <p:sldId id="310" r:id="rId61"/>
    <p:sldId id="347" r:id="rId62"/>
    <p:sldId id="345" r:id="rId63"/>
    <p:sldId id="348" r:id="rId64"/>
    <p:sldId id="349" r:id="rId65"/>
    <p:sldId id="309" r:id="rId66"/>
    <p:sldId id="315" r:id="rId67"/>
    <p:sldId id="314" r:id="rId68"/>
    <p:sldId id="311" r:id="rId69"/>
    <p:sldId id="316" r:id="rId70"/>
    <p:sldId id="317" r:id="rId71"/>
    <p:sldId id="318" r:id="rId72"/>
    <p:sldId id="319" r:id="rId73"/>
    <p:sldId id="321" r:id="rId74"/>
    <p:sldId id="322" r:id="rId75"/>
    <p:sldId id="323" r:id="rId76"/>
    <p:sldId id="324" r:id="rId77"/>
    <p:sldId id="325" r:id="rId78"/>
    <p:sldId id="352" r:id="rId79"/>
    <p:sldId id="356" r:id="rId80"/>
    <p:sldId id="326" r:id="rId81"/>
    <p:sldId id="327" r:id="rId82"/>
    <p:sldId id="328" r:id="rId83"/>
    <p:sldId id="329" r:id="rId84"/>
    <p:sldId id="330" r:id="rId85"/>
    <p:sldId id="331" r:id="rId86"/>
    <p:sldId id="332" r:id="rId87"/>
    <p:sldId id="333" r:id="rId88"/>
    <p:sldId id="334" r:id="rId89"/>
    <p:sldId id="335" r:id="rId90"/>
    <p:sldId id="336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ikrishnan G" initials="HG" lastIdx="1" clrIdx="0">
    <p:extLst>
      <p:ext uri="{19B8F6BF-5375-455C-9EA6-DF929625EA0E}">
        <p15:presenceInfo xmlns:p15="http://schemas.microsoft.com/office/powerpoint/2012/main" xmlns="" userId="6c3f54670a922f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6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commentAuthors" Target="commentAuthors.xml"/><Relationship Id="rId98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ikrishnan G" userId="6c3f54670a922fb0" providerId="LiveId" clId="{FDF7ADD6-63CC-4B35-ACCF-9452F23DA226}"/>
    <pc:docChg chg="undo redo custSel addSld delSld modSld sldOrd addSection delSection">
      <pc:chgData name="Harikrishnan G" userId="6c3f54670a922fb0" providerId="LiveId" clId="{FDF7ADD6-63CC-4B35-ACCF-9452F23DA226}" dt="2024-09-22T19:29:50.266" v="12863"/>
      <pc:docMkLst>
        <pc:docMk/>
      </pc:docMkLst>
      <pc:sldChg chg="addSp delSp modSp new mod">
        <pc:chgData name="Harikrishnan G" userId="6c3f54670a922fb0" providerId="LiveId" clId="{FDF7ADD6-63CC-4B35-ACCF-9452F23DA226}" dt="2024-09-22T16:04:25.401" v="10740" actId="1076"/>
        <pc:sldMkLst>
          <pc:docMk/>
          <pc:sldMk cId="2821804722" sldId="256"/>
        </pc:sldMkLst>
        <pc:spChg chg="mod">
          <ac:chgData name="Harikrishnan G" userId="6c3f54670a922fb0" providerId="LiveId" clId="{FDF7ADD6-63CC-4B35-ACCF-9452F23DA226}" dt="2024-09-22T16:04:25.401" v="10740" actId="1076"/>
          <ac:spMkLst>
            <pc:docMk/>
            <pc:sldMk cId="2821804722" sldId="256"/>
            <ac:spMk id="2" creationId="{0B7BE329-02C0-614F-1922-21E333112A9C}"/>
          </ac:spMkLst>
        </pc:spChg>
        <pc:spChg chg="del">
          <ac:chgData name="Harikrishnan G" userId="6c3f54670a922fb0" providerId="LiveId" clId="{FDF7ADD6-63CC-4B35-ACCF-9452F23DA226}" dt="2024-09-15T05:21:04.497" v="41" actId="478"/>
          <ac:spMkLst>
            <pc:docMk/>
            <pc:sldMk cId="2821804722" sldId="256"/>
            <ac:spMk id="3" creationId="{4CF51617-D2B6-BD10-2F2D-FD42F9759E11}"/>
          </ac:spMkLst>
        </pc:spChg>
        <pc:spChg chg="add del">
          <ac:chgData name="Harikrishnan G" userId="6c3f54670a922fb0" providerId="LiveId" clId="{FDF7ADD6-63CC-4B35-ACCF-9452F23DA226}" dt="2024-09-17T16:14:12.451" v="6631" actId="22"/>
          <ac:spMkLst>
            <pc:docMk/>
            <pc:sldMk cId="2821804722" sldId="256"/>
            <ac:spMk id="4" creationId="{F77FE177-11F9-AB43-553A-EF56BAC43359}"/>
          </ac:spMkLst>
        </pc:spChg>
      </pc:sldChg>
      <pc:sldChg chg="modSp new mod">
        <pc:chgData name="Harikrishnan G" userId="6c3f54670a922fb0" providerId="LiveId" clId="{FDF7ADD6-63CC-4B35-ACCF-9452F23DA226}" dt="2024-09-15T05:24:42.042" v="118" actId="20577"/>
        <pc:sldMkLst>
          <pc:docMk/>
          <pc:sldMk cId="571067807" sldId="257"/>
        </pc:sldMkLst>
        <pc:spChg chg="mod">
          <ac:chgData name="Harikrishnan G" userId="6c3f54670a922fb0" providerId="LiveId" clId="{FDF7ADD6-63CC-4B35-ACCF-9452F23DA226}" dt="2024-09-15T05:22:49.922" v="63" actId="20577"/>
          <ac:spMkLst>
            <pc:docMk/>
            <pc:sldMk cId="571067807" sldId="257"/>
            <ac:spMk id="2" creationId="{E33D1290-A9E4-1FCE-C2A6-C03A5780D3CD}"/>
          </ac:spMkLst>
        </pc:spChg>
        <pc:spChg chg="mod">
          <ac:chgData name="Harikrishnan G" userId="6c3f54670a922fb0" providerId="LiveId" clId="{FDF7ADD6-63CC-4B35-ACCF-9452F23DA226}" dt="2024-09-15T05:24:42.042" v="118" actId="20577"/>
          <ac:spMkLst>
            <pc:docMk/>
            <pc:sldMk cId="571067807" sldId="257"/>
            <ac:spMk id="3" creationId="{489D0F59-219E-E4D2-55C4-780088B1BE31}"/>
          </ac:spMkLst>
        </pc:spChg>
      </pc:sldChg>
      <pc:sldChg chg="modSp new mod">
        <pc:chgData name="Harikrishnan G" userId="6c3f54670a922fb0" providerId="LiveId" clId="{FDF7ADD6-63CC-4B35-ACCF-9452F23DA226}" dt="2024-09-15T05:25:49.962" v="130" actId="20577"/>
        <pc:sldMkLst>
          <pc:docMk/>
          <pc:sldMk cId="1912484918" sldId="258"/>
        </pc:sldMkLst>
        <pc:spChg chg="mod">
          <ac:chgData name="Harikrishnan G" userId="6c3f54670a922fb0" providerId="LiveId" clId="{FDF7ADD6-63CC-4B35-ACCF-9452F23DA226}" dt="2024-09-15T05:25:49.962" v="130" actId="20577"/>
          <ac:spMkLst>
            <pc:docMk/>
            <pc:sldMk cId="1912484918" sldId="258"/>
            <ac:spMk id="2" creationId="{1C65D880-6EF7-6B74-77C9-1A341389DBD9}"/>
          </ac:spMkLst>
        </pc:spChg>
      </pc:sldChg>
      <pc:sldChg chg="modSp new mod modAnim">
        <pc:chgData name="Harikrishnan G" userId="6c3f54670a922fb0" providerId="LiveId" clId="{FDF7ADD6-63CC-4B35-ACCF-9452F23DA226}" dt="2024-09-15T05:43:17.607" v="723"/>
        <pc:sldMkLst>
          <pc:docMk/>
          <pc:sldMk cId="3326264419" sldId="259"/>
        </pc:sldMkLst>
        <pc:spChg chg="mod">
          <ac:chgData name="Harikrishnan G" userId="6c3f54670a922fb0" providerId="LiveId" clId="{FDF7ADD6-63CC-4B35-ACCF-9452F23DA226}" dt="2024-09-15T05:26:20.704" v="163" actId="313"/>
          <ac:spMkLst>
            <pc:docMk/>
            <pc:sldMk cId="3326264419" sldId="259"/>
            <ac:spMk id="2" creationId="{A0EE385E-5611-78E0-9C91-5E49F2421829}"/>
          </ac:spMkLst>
        </pc:spChg>
        <pc:spChg chg="mod">
          <ac:chgData name="Harikrishnan G" userId="6c3f54670a922fb0" providerId="LiveId" clId="{FDF7ADD6-63CC-4B35-ACCF-9452F23DA226}" dt="2024-09-15T05:41:21.470" v="713" actId="20577"/>
          <ac:spMkLst>
            <pc:docMk/>
            <pc:sldMk cId="3326264419" sldId="259"/>
            <ac:spMk id="3" creationId="{97A0A827-EFFF-0F42-83C9-6180AD248638}"/>
          </ac:spMkLst>
        </pc:spChg>
      </pc:sldChg>
      <pc:sldChg chg="modSp new mod modAnim modNotesTx">
        <pc:chgData name="Harikrishnan G" userId="6c3f54670a922fb0" providerId="LiveId" clId="{FDF7ADD6-63CC-4B35-ACCF-9452F23DA226}" dt="2024-09-15T06:15:21.088" v="1676" actId="20577"/>
        <pc:sldMkLst>
          <pc:docMk/>
          <pc:sldMk cId="3227391422" sldId="260"/>
        </pc:sldMkLst>
        <pc:spChg chg="mod">
          <ac:chgData name="Harikrishnan G" userId="6c3f54670a922fb0" providerId="LiveId" clId="{FDF7ADD6-63CC-4B35-ACCF-9452F23DA226}" dt="2024-09-15T06:14:32.070" v="1594" actId="1076"/>
          <ac:spMkLst>
            <pc:docMk/>
            <pc:sldMk cId="3227391422" sldId="260"/>
            <ac:spMk id="2" creationId="{B665C663-864E-5022-AEED-DDFF78E1657A}"/>
          </ac:spMkLst>
        </pc:spChg>
        <pc:spChg chg="mod">
          <ac:chgData name="Harikrishnan G" userId="6c3f54670a922fb0" providerId="LiveId" clId="{FDF7ADD6-63CC-4B35-ACCF-9452F23DA226}" dt="2024-09-15T06:14:25.669" v="1593" actId="1076"/>
          <ac:spMkLst>
            <pc:docMk/>
            <pc:sldMk cId="3227391422" sldId="260"/>
            <ac:spMk id="3" creationId="{0EEEF0A2-BD53-5352-B747-8DD71BCC6BBB}"/>
          </ac:spMkLst>
        </pc:spChg>
      </pc:sldChg>
      <pc:sldChg chg="modSp add mod ord">
        <pc:chgData name="Harikrishnan G" userId="6c3f54670a922fb0" providerId="LiveId" clId="{FDF7ADD6-63CC-4B35-ACCF-9452F23DA226}" dt="2024-09-22T16:02:20.256" v="10691" actId="20577"/>
        <pc:sldMkLst>
          <pc:docMk/>
          <pc:sldMk cId="775616367" sldId="261"/>
        </pc:sldMkLst>
        <pc:spChg chg="mod">
          <ac:chgData name="Harikrishnan G" userId="6c3f54670a922fb0" providerId="LiveId" clId="{FDF7ADD6-63CC-4B35-ACCF-9452F23DA226}" dt="2024-09-22T16:02:20.256" v="10691" actId="20577"/>
          <ac:spMkLst>
            <pc:docMk/>
            <pc:sldMk cId="775616367" sldId="261"/>
            <ac:spMk id="3" creationId="{97A0A827-EFFF-0F42-83C9-6180AD248638}"/>
          </ac:spMkLst>
        </pc:spChg>
      </pc:sldChg>
      <pc:sldChg chg="add del">
        <pc:chgData name="Harikrishnan G" userId="6c3f54670a922fb0" providerId="LiveId" clId="{FDF7ADD6-63CC-4B35-ACCF-9452F23DA226}" dt="2024-09-15T05:35:29.869" v="434"/>
        <pc:sldMkLst>
          <pc:docMk/>
          <pc:sldMk cId="4095813543" sldId="261"/>
        </pc:sldMkLst>
      </pc:sldChg>
      <pc:sldChg chg="modSp add">
        <pc:chgData name="Harikrishnan G" userId="6c3f54670a922fb0" providerId="LiveId" clId="{FDF7ADD6-63CC-4B35-ACCF-9452F23DA226}" dt="2024-09-15T05:44:19.470" v="768" actId="20577"/>
        <pc:sldMkLst>
          <pc:docMk/>
          <pc:sldMk cId="1181911773" sldId="262"/>
        </pc:sldMkLst>
        <pc:spChg chg="mod">
          <ac:chgData name="Harikrishnan G" userId="6c3f54670a922fb0" providerId="LiveId" clId="{FDF7ADD6-63CC-4B35-ACCF-9452F23DA226}" dt="2024-09-15T05:44:19.470" v="768" actId="20577"/>
          <ac:spMkLst>
            <pc:docMk/>
            <pc:sldMk cId="1181911773" sldId="262"/>
            <ac:spMk id="3" creationId="{97A0A827-EFFF-0F42-83C9-6180AD248638}"/>
          </ac:spMkLst>
        </pc:spChg>
      </pc:sldChg>
      <pc:sldChg chg="modSp new mod">
        <pc:chgData name="Harikrishnan G" userId="6c3f54670a922fb0" providerId="LiveId" clId="{FDF7ADD6-63CC-4B35-ACCF-9452F23DA226}" dt="2024-09-15T06:20:04.467" v="1914" actId="2710"/>
        <pc:sldMkLst>
          <pc:docMk/>
          <pc:sldMk cId="1870934919" sldId="263"/>
        </pc:sldMkLst>
        <pc:spChg chg="mod">
          <ac:chgData name="Harikrishnan G" userId="6c3f54670a922fb0" providerId="LiveId" clId="{FDF7ADD6-63CC-4B35-ACCF-9452F23DA226}" dt="2024-09-15T05:49:12.003" v="1057"/>
          <ac:spMkLst>
            <pc:docMk/>
            <pc:sldMk cId="1870934919" sldId="263"/>
            <ac:spMk id="2" creationId="{3E2BCE1E-13EE-3361-BB07-FF95CB118568}"/>
          </ac:spMkLst>
        </pc:spChg>
        <pc:spChg chg="mod">
          <ac:chgData name="Harikrishnan G" userId="6c3f54670a922fb0" providerId="LiveId" clId="{FDF7ADD6-63CC-4B35-ACCF-9452F23DA226}" dt="2024-09-15T06:20:04.467" v="1914" actId="2710"/>
          <ac:spMkLst>
            <pc:docMk/>
            <pc:sldMk cId="1870934919" sldId="263"/>
            <ac:spMk id="3" creationId="{4DBA41E5-4DEF-BDC9-53F7-98AFFF5662D0}"/>
          </ac:spMkLst>
        </pc:spChg>
      </pc:sldChg>
      <pc:sldChg chg="modSp add modAnim">
        <pc:chgData name="Harikrishnan G" userId="6c3f54670a922fb0" providerId="LiveId" clId="{FDF7ADD6-63CC-4B35-ACCF-9452F23DA226}" dt="2024-09-15T05:48:04.370" v="1012"/>
        <pc:sldMkLst>
          <pc:docMk/>
          <pc:sldMk cId="38899484" sldId="264"/>
        </pc:sldMkLst>
        <pc:spChg chg="mod">
          <ac:chgData name="Harikrishnan G" userId="6c3f54670a922fb0" providerId="LiveId" clId="{FDF7ADD6-63CC-4B35-ACCF-9452F23DA226}" dt="2024-09-15T05:47:55.540" v="1011" actId="122"/>
          <ac:spMkLst>
            <pc:docMk/>
            <pc:sldMk cId="38899484" sldId="264"/>
            <ac:spMk id="3" creationId="{97A0A827-EFFF-0F42-83C9-6180AD248638}"/>
          </ac:spMkLst>
        </pc:spChg>
      </pc:sldChg>
      <pc:sldChg chg="modSp add modAnim modNotesTx">
        <pc:chgData name="Harikrishnan G" userId="6c3f54670a922fb0" providerId="LiveId" clId="{FDF7ADD6-63CC-4B35-ACCF-9452F23DA226}" dt="2024-09-15T06:18:47.015" v="1907" actId="20577"/>
        <pc:sldMkLst>
          <pc:docMk/>
          <pc:sldMk cId="2005006210" sldId="265"/>
        </pc:sldMkLst>
        <pc:spChg chg="mod">
          <ac:chgData name="Harikrishnan G" userId="6c3f54670a922fb0" providerId="LiveId" clId="{FDF7ADD6-63CC-4B35-ACCF-9452F23DA226}" dt="2024-09-15T06:17:29.293" v="1806" actId="12"/>
          <ac:spMkLst>
            <pc:docMk/>
            <pc:sldMk cId="2005006210" sldId="265"/>
            <ac:spMk id="3" creationId="{0EEEF0A2-BD53-5352-B747-8DD71BCC6BBB}"/>
          </ac:spMkLst>
        </pc:spChg>
      </pc:sldChg>
      <pc:sldChg chg="addSp delSp modSp new mod ord modNotesTx">
        <pc:chgData name="Harikrishnan G" userId="6c3f54670a922fb0" providerId="LiveId" clId="{FDF7ADD6-63CC-4B35-ACCF-9452F23DA226}" dt="2024-09-15T06:36:30.190" v="2332"/>
        <pc:sldMkLst>
          <pc:docMk/>
          <pc:sldMk cId="1766438903" sldId="266"/>
        </pc:sldMkLst>
        <pc:spChg chg="del">
          <ac:chgData name="Harikrishnan G" userId="6c3f54670a922fb0" providerId="LiveId" clId="{FDF7ADD6-63CC-4B35-ACCF-9452F23DA226}" dt="2024-09-15T06:25:44.207" v="1918" actId="478"/>
          <ac:spMkLst>
            <pc:docMk/>
            <pc:sldMk cId="1766438903" sldId="266"/>
            <ac:spMk id="2" creationId="{80A615F1-6A0C-3944-C423-646A74150435}"/>
          </ac:spMkLst>
        </pc:spChg>
        <pc:spChg chg="del">
          <ac:chgData name="Harikrishnan G" userId="6c3f54670a922fb0" providerId="LiveId" clId="{FDF7ADD6-63CC-4B35-ACCF-9452F23DA226}" dt="2024-09-15T06:25:37.154" v="1916"/>
          <ac:spMkLst>
            <pc:docMk/>
            <pc:sldMk cId="1766438903" sldId="266"/>
            <ac:spMk id="3" creationId="{54BA9526-6AA5-2E20-BDB6-28B2687A2215}"/>
          </ac:spMkLst>
        </pc:spChg>
        <pc:picChg chg="add mod">
          <ac:chgData name="Harikrishnan G" userId="6c3f54670a922fb0" providerId="LiveId" clId="{FDF7ADD6-63CC-4B35-ACCF-9452F23DA226}" dt="2024-09-15T06:25:55.411" v="1920" actId="1076"/>
          <ac:picMkLst>
            <pc:docMk/>
            <pc:sldMk cId="1766438903" sldId="266"/>
            <ac:picMk id="1026" creationId="{55FB27F8-6DE1-78E6-C913-6BF5763042DD}"/>
          </ac:picMkLst>
        </pc:picChg>
      </pc:sldChg>
      <pc:sldChg chg="modSp new del mod">
        <pc:chgData name="Harikrishnan G" userId="6c3f54670a922fb0" providerId="LiveId" clId="{FDF7ADD6-63CC-4B35-ACCF-9452F23DA226}" dt="2024-09-15T06:28:22.089" v="2086" actId="47"/>
        <pc:sldMkLst>
          <pc:docMk/>
          <pc:sldMk cId="1589867060" sldId="267"/>
        </pc:sldMkLst>
        <pc:spChg chg="mod">
          <ac:chgData name="Harikrishnan G" userId="6c3f54670a922fb0" providerId="LiveId" clId="{FDF7ADD6-63CC-4B35-ACCF-9452F23DA226}" dt="2024-09-15T06:28:19.542" v="2085" actId="20577"/>
          <ac:spMkLst>
            <pc:docMk/>
            <pc:sldMk cId="1589867060" sldId="267"/>
            <ac:spMk id="2" creationId="{A2B78B24-8F3C-58FC-61F1-D6FF068E0B03}"/>
          </ac:spMkLst>
        </pc:spChg>
      </pc:sldChg>
      <pc:sldChg chg="addSp delSp modSp new mod modNotesTx">
        <pc:chgData name="Harikrishnan G" userId="6c3f54670a922fb0" providerId="LiveId" clId="{FDF7ADD6-63CC-4B35-ACCF-9452F23DA226}" dt="2024-09-22T16:03:38.801" v="10701" actId="20577"/>
        <pc:sldMkLst>
          <pc:docMk/>
          <pc:sldMk cId="2144914881" sldId="267"/>
        </pc:sldMkLst>
        <pc:spChg chg="mod">
          <ac:chgData name="Harikrishnan G" userId="6c3f54670a922fb0" providerId="LiveId" clId="{FDF7ADD6-63CC-4B35-ACCF-9452F23DA226}" dt="2024-09-15T06:29:28.962" v="2110" actId="122"/>
          <ac:spMkLst>
            <pc:docMk/>
            <pc:sldMk cId="2144914881" sldId="267"/>
            <ac:spMk id="2" creationId="{6203D7A4-1732-023E-4FFC-86966A406056}"/>
          </ac:spMkLst>
        </pc:spChg>
        <pc:spChg chg="mod">
          <ac:chgData name="Harikrishnan G" userId="6c3f54670a922fb0" providerId="LiveId" clId="{FDF7ADD6-63CC-4B35-ACCF-9452F23DA226}" dt="2024-09-22T16:03:38.801" v="10701" actId="20577"/>
          <ac:spMkLst>
            <pc:docMk/>
            <pc:sldMk cId="2144914881" sldId="267"/>
            <ac:spMk id="3" creationId="{EE4C083D-2337-186A-1CC0-82505BA694EE}"/>
          </ac:spMkLst>
        </pc:spChg>
        <pc:spChg chg="del">
          <ac:chgData name="Harikrishnan G" userId="6c3f54670a922fb0" providerId="LiveId" clId="{FDF7ADD6-63CC-4B35-ACCF-9452F23DA226}" dt="2024-09-15T06:28:40.565" v="2105"/>
          <ac:spMkLst>
            <pc:docMk/>
            <pc:sldMk cId="2144914881" sldId="267"/>
            <ac:spMk id="4" creationId="{F46E9E57-8D5B-80EC-03F7-673E7A22713C}"/>
          </ac:spMkLst>
        </pc:spChg>
        <pc:picChg chg="add mod">
          <ac:chgData name="Harikrishnan G" userId="6c3f54670a922fb0" providerId="LiveId" clId="{FDF7ADD6-63CC-4B35-ACCF-9452F23DA226}" dt="2024-09-15T06:30:44.087" v="2190" actId="14100"/>
          <ac:picMkLst>
            <pc:docMk/>
            <pc:sldMk cId="2144914881" sldId="267"/>
            <ac:picMk id="5" creationId="{FD1E9923-8D9F-5D6B-D5A9-F3B6935FD70D}"/>
          </ac:picMkLst>
        </pc:picChg>
      </pc:sldChg>
      <pc:sldChg chg="addSp delSp modSp new del">
        <pc:chgData name="Harikrishnan G" userId="6c3f54670a922fb0" providerId="LiveId" clId="{FDF7ADD6-63CC-4B35-ACCF-9452F23DA226}" dt="2024-09-15T06:36:52.856" v="2336" actId="47"/>
        <pc:sldMkLst>
          <pc:docMk/>
          <pc:sldMk cId="4183841133" sldId="268"/>
        </pc:sldMkLst>
        <pc:spChg chg="add del">
          <ac:chgData name="Harikrishnan G" userId="6c3f54670a922fb0" providerId="LiveId" clId="{FDF7ADD6-63CC-4B35-ACCF-9452F23DA226}" dt="2024-09-15T06:36:47.084" v="2334"/>
          <ac:spMkLst>
            <pc:docMk/>
            <pc:sldMk cId="4183841133" sldId="268"/>
            <ac:spMk id="4" creationId="{B0B26B07-19E8-D8C2-DFFF-FC563804EC6A}"/>
          </ac:spMkLst>
        </pc:spChg>
        <pc:picChg chg="add mod">
          <ac:chgData name="Harikrishnan G" userId="6c3f54670a922fb0" providerId="LiveId" clId="{FDF7ADD6-63CC-4B35-ACCF-9452F23DA226}" dt="2024-09-15T06:36:47.084" v="2334"/>
          <ac:picMkLst>
            <pc:docMk/>
            <pc:sldMk cId="4183841133" sldId="268"/>
            <ac:picMk id="5" creationId="{111054E8-8673-D5B7-A09E-43C96AB75FE1}"/>
          </ac:picMkLst>
        </pc:picChg>
      </pc:sldChg>
      <pc:sldChg chg="addSp delSp modSp add mod modNotesTx">
        <pc:chgData name="Harikrishnan G" userId="6c3f54670a922fb0" providerId="LiveId" clId="{FDF7ADD6-63CC-4B35-ACCF-9452F23DA226}" dt="2024-09-15T06:45:32.943" v="2605" actId="20577"/>
        <pc:sldMkLst>
          <pc:docMk/>
          <pc:sldMk cId="3389794389" sldId="269"/>
        </pc:sldMkLst>
        <pc:spChg chg="del mod">
          <ac:chgData name="Harikrishnan G" userId="6c3f54670a922fb0" providerId="LiveId" clId="{FDF7ADD6-63CC-4B35-ACCF-9452F23DA226}" dt="2024-09-15T06:37:04.057" v="2338" actId="478"/>
          <ac:spMkLst>
            <pc:docMk/>
            <pc:sldMk cId="3389794389" sldId="269"/>
            <ac:spMk id="3" creationId="{EE4C083D-2337-186A-1CC0-82505BA694EE}"/>
          </ac:spMkLst>
        </pc:spChg>
        <pc:spChg chg="add del mod">
          <ac:chgData name="Harikrishnan G" userId="6c3f54670a922fb0" providerId="LiveId" clId="{FDF7ADD6-63CC-4B35-ACCF-9452F23DA226}" dt="2024-09-15T06:37:09.719" v="2339" actId="478"/>
          <ac:spMkLst>
            <pc:docMk/>
            <pc:sldMk cId="3389794389" sldId="269"/>
            <ac:spMk id="6" creationId="{F2A87015-49BB-4ABD-E03A-5CFAD9BC3B26}"/>
          </ac:spMkLst>
        </pc:spChg>
        <pc:spChg chg="add mod">
          <ac:chgData name="Harikrishnan G" userId="6c3f54670a922fb0" providerId="LiveId" clId="{FDF7ADD6-63CC-4B35-ACCF-9452F23DA226}" dt="2024-09-15T06:38:02.270" v="2345" actId="1076"/>
          <ac:spMkLst>
            <pc:docMk/>
            <pc:sldMk cId="3389794389" sldId="269"/>
            <ac:spMk id="7" creationId="{D30975DC-026D-0168-9250-37C708854AE3}"/>
          </ac:spMkLst>
        </pc:spChg>
        <pc:picChg chg="mod">
          <ac:chgData name="Harikrishnan G" userId="6c3f54670a922fb0" providerId="LiveId" clId="{FDF7ADD6-63CC-4B35-ACCF-9452F23DA226}" dt="2024-09-15T06:37:14.875" v="2340" actId="14100"/>
          <ac:picMkLst>
            <pc:docMk/>
            <pc:sldMk cId="3389794389" sldId="269"/>
            <ac:picMk id="5" creationId="{FD1E9923-8D9F-5D6B-D5A9-F3B6935FD70D}"/>
          </ac:picMkLst>
        </pc:picChg>
      </pc:sldChg>
      <pc:sldChg chg="addSp modSp add mod">
        <pc:chgData name="Harikrishnan G" userId="6c3f54670a922fb0" providerId="LiveId" clId="{FDF7ADD6-63CC-4B35-ACCF-9452F23DA226}" dt="2024-09-15T06:48:29.358" v="2626" actId="1076"/>
        <pc:sldMkLst>
          <pc:docMk/>
          <pc:sldMk cId="2501917889" sldId="270"/>
        </pc:sldMkLst>
        <pc:spChg chg="add mod">
          <ac:chgData name="Harikrishnan G" userId="6c3f54670a922fb0" providerId="LiveId" clId="{FDF7ADD6-63CC-4B35-ACCF-9452F23DA226}" dt="2024-09-15T06:48:29.358" v="2626" actId="1076"/>
          <ac:spMkLst>
            <pc:docMk/>
            <pc:sldMk cId="2501917889" sldId="270"/>
            <ac:spMk id="2" creationId="{E624B546-BE15-E5F8-61C9-E98F6D77BAA3}"/>
          </ac:spMkLst>
        </pc:spChg>
        <pc:picChg chg="mod">
          <ac:chgData name="Harikrishnan G" userId="6c3f54670a922fb0" providerId="LiveId" clId="{FDF7ADD6-63CC-4B35-ACCF-9452F23DA226}" dt="2024-09-15T06:46:26.092" v="2612" actId="1076"/>
          <ac:picMkLst>
            <pc:docMk/>
            <pc:sldMk cId="2501917889" sldId="270"/>
            <ac:picMk id="1026" creationId="{55FB27F8-6DE1-78E6-C913-6BF5763042DD}"/>
          </ac:picMkLst>
        </pc:picChg>
      </pc:sldChg>
      <pc:sldChg chg="addSp modSp add mod modTransition">
        <pc:chgData name="Harikrishnan G" userId="6c3f54670a922fb0" providerId="LiveId" clId="{FDF7ADD6-63CC-4B35-ACCF-9452F23DA226}" dt="2024-09-15T06:49:05.686" v="2631" actId="14100"/>
        <pc:sldMkLst>
          <pc:docMk/>
          <pc:sldMk cId="1521975199" sldId="271"/>
        </pc:sldMkLst>
        <pc:spChg chg="add mod">
          <ac:chgData name="Harikrishnan G" userId="6c3f54670a922fb0" providerId="LiveId" clId="{FDF7ADD6-63CC-4B35-ACCF-9452F23DA226}" dt="2024-09-15T06:49:05.686" v="2631" actId="14100"/>
          <ac:spMkLst>
            <pc:docMk/>
            <pc:sldMk cId="1521975199" sldId="271"/>
            <ac:spMk id="2" creationId="{B6DBFE1E-4DA4-ACAF-0316-CC48BC13BF9C}"/>
          </ac:spMkLst>
        </pc:spChg>
        <pc:picChg chg="mod">
          <ac:chgData name="Harikrishnan G" userId="6c3f54670a922fb0" providerId="LiveId" clId="{FDF7ADD6-63CC-4B35-ACCF-9452F23DA226}" dt="2024-09-15T06:48:57.881" v="2630" actId="732"/>
          <ac:picMkLst>
            <pc:docMk/>
            <pc:sldMk cId="1521975199" sldId="271"/>
            <ac:picMk id="1026" creationId="{55FB27F8-6DE1-78E6-C913-6BF5763042DD}"/>
          </ac:picMkLst>
        </pc:picChg>
      </pc:sldChg>
      <pc:sldChg chg="modSp add del">
        <pc:chgData name="Harikrishnan G" userId="6c3f54670a922fb0" providerId="LiveId" clId="{FDF7ADD6-63CC-4B35-ACCF-9452F23DA226}" dt="2024-09-15T06:46:50.202" v="2616" actId="47"/>
        <pc:sldMkLst>
          <pc:docMk/>
          <pc:sldMk cId="2697859368" sldId="271"/>
        </pc:sldMkLst>
        <pc:picChg chg="mod">
          <ac:chgData name="Harikrishnan G" userId="6c3f54670a922fb0" providerId="LiveId" clId="{FDF7ADD6-63CC-4B35-ACCF-9452F23DA226}" dt="2024-09-15T06:46:47.958" v="2615" actId="1076"/>
          <ac:picMkLst>
            <pc:docMk/>
            <pc:sldMk cId="2697859368" sldId="271"/>
            <ac:picMk id="1026" creationId="{55FB27F8-6DE1-78E6-C913-6BF5763042DD}"/>
          </ac:picMkLst>
        </pc:picChg>
      </pc:sldChg>
      <pc:sldChg chg="add">
        <pc:chgData name="Harikrishnan G" userId="6c3f54670a922fb0" providerId="LiveId" clId="{FDF7ADD6-63CC-4B35-ACCF-9452F23DA226}" dt="2024-09-15T06:49:36.721" v="2632"/>
        <pc:sldMkLst>
          <pc:docMk/>
          <pc:sldMk cId="879982744" sldId="272"/>
        </pc:sldMkLst>
      </pc:sldChg>
      <pc:sldChg chg="addSp modSp add mod modTransition">
        <pc:chgData name="Harikrishnan G" userId="6c3f54670a922fb0" providerId="LiveId" clId="{FDF7ADD6-63CC-4B35-ACCF-9452F23DA226}" dt="2024-09-15T06:58:44.146" v="2708" actId="1076"/>
        <pc:sldMkLst>
          <pc:docMk/>
          <pc:sldMk cId="737223932" sldId="273"/>
        </pc:sldMkLst>
        <pc:spChg chg="mod ord">
          <ac:chgData name="Harikrishnan G" userId="6c3f54670a922fb0" providerId="LiveId" clId="{FDF7ADD6-63CC-4B35-ACCF-9452F23DA226}" dt="2024-09-15T06:57:19.855" v="2701" actId="1076"/>
          <ac:spMkLst>
            <pc:docMk/>
            <pc:sldMk cId="737223932" sldId="273"/>
            <ac:spMk id="2" creationId="{E624B546-BE15-E5F8-61C9-E98F6D77BAA3}"/>
          </ac:spMkLst>
        </pc:spChg>
        <pc:spChg chg="add mod">
          <ac:chgData name="Harikrishnan G" userId="6c3f54670a922fb0" providerId="LiveId" clId="{FDF7ADD6-63CC-4B35-ACCF-9452F23DA226}" dt="2024-09-15T06:53:32.686" v="2651" actId="14100"/>
          <ac:spMkLst>
            <pc:docMk/>
            <pc:sldMk cId="737223932" sldId="273"/>
            <ac:spMk id="3" creationId="{ED8930B1-4F8E-744C-3B3B-3F09C4A6A986}"/>
          </ac:spMkLst>
        </pc:spChg>
        <pc:spChg chg="add mod">
          <ac:chgData name="Harikrishnan G" userId="6c3f54670a922fb0" providerId="LiveId" clId="{FDF7ADD6-63CC-4B35-ACCF-9452F23DA226}" dt="2024-09-15T06:58:44.146" v="2708" actId="1076"/>
          <ac:spMkLst>
            <pc:docMk/>
            <pc:sldMk cId="737223932" sldId="273"/>
            <ac:spMk id="5" creationId="{3B3502AB-F3DB-7FBD-0E32-7142289034AC}"/>
          </ac:spMkLst>
        </pc:spChg>
        <pc:spChg chg="add mod">
          <ac:chgData name="Harikrishnan G" userId="6c3f54670a922fb0" providerId="LiveId" clId="{FDF7ADD6-63CC-4B35-ACCF-9452F23DA226}" dt="2024-09-15T06:56:33.487" v="2692" actId="1076"/>
          <ac:spMkLst>
            <pc:docMk/>
            <pc:sldMk cId="737223932" sldId="273"/>
            <ac:spMk id="6" creationId="{5B83C1D1-94D4-AA4D-4DE2-55E6AAC76D51}"/>
          </ac:spMkLst>
        </pc:spChg>
        <pc:picChg chg="add mod">
          <ac:chgData name="Harikrishnan G" userId="6c3f54670a922fb0" providerId="LiveId" clId="{FDF7ADD6-63CC-4B35-ACCF-9452F23DA226}" dt="2024-09-15T06:55:47.613" v="2683" actId="14100"/>
          <ac:picMkLst>
            <pc:docMk/>
            <pc:sldMk cId="737223932" sldId="273"/>
            <ac:picMk id="4" creationId="{028EF2C5-B317-1D70-59F5-193A0F4746F8}"/>
          </ac:picMkLst>
        </pc:picChg>
        <pc:picChg chg="mod">
          <ac:chgData name="Harikrishnan G" userId="6c3f54670a922fb0" providerId="LiveId" clId="{FDF7ADD6-63CC-4B35-ACCF-9452F23DA226}" dt="2024-09-15T06:58:40.725" v="2707" actId="14100"/>
          <ac:picMkLst>
            <pc:docMk/>
            <pc:sldMk cId="737223932" sldId="273"/>
            <ac:picMk id="1026" creationId="{55FB27F8-6DE1-78E6-C913-6BF5763042DD}"/>
          </ac:picMkLst>
        </pc:picChg>
      </pc:sldChg>
      <pc:sldChg chg="delSp modSp new mod modAnim">
        <pc:chgData name="Harikrishnan G" userId="6c3f54670a922fb0" providerId="LiveId" clId="{FDF7ADD6-63CC-4B35-ACCF-9452F23DA226}" dt="2024-09-15T07:00:03.850" v="2725"/>
        <pc:sldMkLst>
          <pc:docMk/>
          <pc:sldMk cId="1800586257" sldId="274"/>
        </pc:sldMkLst>
        <pc:spChg chg="mod">
          <ac:chgData name="Harikrishnan G" userId="6c3f54670a922fb0" providerId="LiveId" clId="{FDF7ADD6-63CC-4B35-ACCF-9452F23DA226}" dt="2024-09-15T06:59:44.107" v="2723" actId="115"/>
          <ac:spMkLst>
            <pc:docMk/>
            <pc:sldMk cId="1800586257" sldId="274"/>
            <ac:spMk id="2" creationId="{7BAE7659-FED5-0D46-2286-740A6F1EBECB}"/>
          </ac:spMkLst>
        </pc:spChg>
        <pc:spChg chg="del">
          <ac:chgData name="Harikrishnan G" userId="6c3f54670a922fb0" providerId="LiveId" clId="{FDF7ADD6-63CC-4B35-ACCF-9452F23DA226}" dt="2024-09-15T06:59:32.829" v="2721" actId="478"/>
          <ac:spMkLst>
            <pc:docMk/>
            <pc:sldMk cId="1800586257" sldId="274"/>
            <ac:spMk id="3" creationId="{8EF7FE95-6297-CEB2-A1AD-D8833BCD162B}"/>
          </ac:spMkLst>
        </pc:spChg>
      </pc:sldChg>
      <pc:sldChg chg="addSp delSp modSp new mod">
        <pc:chgData name="Harikrishnan G" userId="6c3f54670a922fb0" providerId="LiveId" clId="{FDF7ADD6-63CC-4B35-ACCF-9452F23DA226}" dt="2024-09-15T07:17:48.534" v="2742" actId="1076"/>
        <pc:sldMkLst>
          <pc:docMk/>
          <pc:sldMk cId="3597445160" sldId="275"/>
        </pc:sldMkLst>
        <pc:spChg chg="mod">
          <ac:chgData name="Harikrishnan G" userId="6c3f54670a922fb0" providerId="LiveId" clId="{FDF7ADD6-63CC-4B35-ACCF-9452F23DA226}" dt="2024-09-15T07:14:17.035" v="2736" actId="122"/>
          <ac:spMkLst>
            <pc:docMk/>
            <pc:sldMk cId="3597445160" sldId="275"/>
            <ac:spMk id="2" creationId="{410808ED-D3B7-5A4C-3D9E-B71B3A9E417D}"/>
          </ac:spMkLst>
        </pc:spChg>
        <pc:spChg chg="del">
          <ac:chgData name="Harikrishnan G" userId="6c3f54670a922fb0" providerId="LiveId" clId="{FDF7ADD6-63CC-4B35-ACCF-9452F23DA226}" dt="2024-09-15T07:17:31.400" v="2737" actId="22"/>
          <ac:spMkLst>
            <pc:docMk/>
            <pc:sldMk cId="3597445160" sldId="275"/>
            <ac:spMk id="3" creationId="{9C897A00-C5A0-6E4D-C28D-2E6E0B2F3F34}"/>
          </ac:spMkLst>
        </pc:spChg>
        <pc:picChg chg="add mod ord">
          <ac:chgData name="Harikrishnan G" userId="6c3f54670a922fb0" providerId="LiveId" clId="{FDF7ADD6-63CC-4B35-ACCF-9452F23DA226}" dt="2024-09-15T07:17:48.534" v="2742" actId="1076"/>
          <ac:picMkLst>
            <pc:docMk/>
            <pc:sldMk cId="3597445160" sldId="275"/>
            <ac:picMk id="5" creationId="{28A49CB7-9A8D-96B9-1D83-2D0E70201D11}"/>
          </ac:picMkLst>
        </pc:picChg>
      </pc:sldChg>
      <pc:sldChg chg="addSp delSp modSp add mod ord">
        <pc:chgData name="Harikrishnan G" userId="6c3f54670a922fb0" providerId="LiveId" clId="{FDF7ADD6-63CC-4B35-ACCF-9452F23DA226}" dt="2024-09-22T16:04:54.355" v="10741" actId="313"/>
        <pc:sldMkLst>
          <pc:docMk/>
          <pc:sldMk cId="3039561015" sldId="276"/>
        </pc:sldMkLst>
        <pc:spChg chg="add mod">
          <ac:chgData name="Harikrishnan G" userId="6c3f54670a922fb0" providerId="LiveId" clId="{FDF7ADD6-63CC-4B35-ACCF-9452F23DA226}" dt="2024-09-22T16:04:54.355" v="10741" actId="313"/>
          <ac:spMkLst>
            <pc:docMk/>
            <pc:sldMk cId="3039561015" sldId="276"/>
            <ac:spMk id="4" creationId="{A7FCC73C-6CF2-E0BA-5F94-AEC478827E0B}"/>
          </ac:spMkLst>
        </pc:spChg>
        <pc:picChg chg="del">
          <ac:chgData name="Harikrishnan G" userId="6c3f54670a922fb0" providerId="LiveId" clId="{FDF7ADD6-63CC-4B35-ACCF-9452F23DA226}" dt="2024-09-15T07:18:03.734" v="2746" actId="478"/>
          <ac:picMkLst>
            <pc:docMk/>
            <pc:sldMk cId="3039561015" sldId="276"/>
            <ac:picMk id="5" creationId="{28A49CB7-9A8D-96B9-1D83-2D0E70201D11}"/>
          </ac:picMkLst>
        </pc:picChg>
      </pc:sldChg>
      <pc:sldChg chg="modSp new mod modAnim">
        <pc:chgData name="Harikrishnan G" userId="6c3f54670a922fb0" providerId="LiveId" clId="{FDF7ADD6-63CC-4B35-ACCF-9452F23DA226}" dt="2024-09-15T07:28:11.988" v="3111" actId="27636"/>
        <pc:sldMkLst>
          <pc:docMk/>
          <pc:sldMk cId="2012445269" sldId="277"/>
        </pc:sldMkLst>
        <pc:spChg chg="mod">
          <ac:chgData name="Harikrishnan G" userId="6c3f54670a922fb0" providerId="LiveId" clId="{FDF7ADD6-63CC-4B35-ACCF-9452F23DA226}" dt="2024-09-15T07:28:11.988" v="3111" actId="27636"/>
          <ac:spMkLst>
            <pc:docMk/>
            <pc:sldMk cId="2012445269" sldId="277"/>
            <ac:spMk id="3" creationId="{00F38758-FCC6-26DC-FE04-42596B694491}"/>
          </ac:spMkLst>
        </pc:spChg>
      </pc:sldChg>
      <pc:sldChg chg="addSp modSp new mod">
        <pc:chgData name="Harikrishnan G" userId="6c3f54670a922fb0" providerId="LiveId" clId="{FDF7ADD6-63CC-4B35-ACCF-9452F23DA226}" dt="2024-09-15T07:45:54.089" v="3234" actId="207"/>
        <pc:sldMkLst>
          <pc:docMk/>
          <pc:sldMk cId="3967708795" sldId="278"/>
        </pc:sldMkLst>
        <pc:spChg chg="mod">
          <ac:chgData name="Harikrishnan G" userId="6c3f54670a922fb0" providerId="LiveId" clId="{FDF7ADD6-63CC-4B35-ACCF-9452F23DA226}" dt="2024-09-15T07:45:03.453" v="3229" actId="12"/>
          <ac:spMkLst>
            <pc:docMk/>
            <pc:sldMk cId="3967708795" sldId="278"/>
            <ac:spMk id="3" creationId="{BDEB3892-96C9-4091-0A6A-987D923FD9A3}"/>
          </ac:spMkLst>
        </pc:spChg>
        <pc:spChg chg="add mod">
          <ac:chgData name="Harikrishnan G" userId="6c3f54670a922fb0" providerId="LiveId" clId="{FDF7ADD6-63CC-4B35-ACCF-9452F23DA226}" dt="2024-09-15T07:45:54.089" v="3234" actId="207"/>
          <ac:spMkLst>
            <pc:docMk/>
            <pc:sldMk cId="3967708795" sldId="278"/>
            <ac:spMk id="4" creationId="{B55F51B8-B1DB-7EB7-A356-0AF372AA8571}"/>
          </ac:spMkLst>
        </pc:spChg>
        <pc:spChg chg="add mod">
          <ac:chgData name="Harikrishnan G" userId="6c3f54670a922fb0" providerId="LiveId" clId="{FDF7ADD6-63CC-4B35-ACCF-9452F23DA226}" dt="2024-09-15T07:45:44.306" v="3233" actId="207"/>
          <ac:spMkLst>
            <pc:docMk/>
            <pc:sldMk cId="3967708795" sldId="278"/>
            <ac:spMk id="5" creationId="{14ACA181-B37B-6740-20A7-591A3E4F39FD}"/>
          </ac:spMkLst>
        </pc:spChg>
      </pc:sldChg>
      <pc:sldChg chg="modSp new mod">
        <pc:chgData name="Harikrishnan G" userId="6c3f54670a922fb0" providerId="LiveId" clId="{FDF7ADD6-63CC-4B35-ACCF-9452F23DA226}" dt="2024-09-15T15:27:22.949" v="3630" actId="20577"/>
        <pc:sldMkLst>
          <pc:docMk/>
          <pc:sldMk cId="2380865874" sldId="279"/>
        </pc:sldMkLst>
        <pc:spChg chg="mod">
          <ac:chgData name="Harikrishnan G" userId="6c3f54670a922fb0" providerId="LiveId" clId="{FDF7ADD6-63CC-4B35-ACCF-9452F23DA226}" dt="2024-09-15T07:50:04.228" v="3487" actId="207"/>
          <ac:spMkLst>
            <pc:docMk/>
            <pc:sldMk cId="2380865874" sldId="279"/>
            <ac:spMk id="3" creationId="{B6AEB6D5-8BBD-086A-D45A-4347A07C999F}"/>
          </ac:spMkLst>
        </pc:spChg>
        <pc:spChg chg="mod">
          <ac:chgData name="Harikrishnan G" userId="6c3f54670a922fb0" providerId="LiveId" clId="{FDF7ADD6-63CC-4B35-ACCF-9452F23DA226}" dt="2024-09-15T15:27:22.949" v="3630" actId="20577"/>
          <ac:spMkLst>
            <pc:docMk/>
            <pc:sldMk cId="2380865874" sldId="279"/>
            <ac:spMk id="4" creationId="{5B30D68C-A4B1-56BC-79BC-E2C692CB605A}"/>
          </ac:spMkLst>
        </pc:spChg>
      </pc:sldChg>
      <pc:sldChg chg="new del">
        <pc:chgData name="Harikrishnan G" userId="6c3f54670a922fb0" providerId="LiveId" clId="{FDF7ADD6-63CC-4B35-ACCF-9452F23DA226}" dt="2024-09-15T07:46:02.332" v="3236" actId="680"/>
        <pc:sldMkLst>
          <pc:docMk/>
          <pc:sldMk cId="4170907510" sldId="279"/>
        </pc:sldMkLst>
      </pc:sldChg>
      <pc:sldChg chg="new del">
        <pc:chgData name="Harikrishnan G" userId="6c3f54670a922fb0" providerId="LiveId" clId="{FDF7ADD6-63CC-4B35-ACCF-9452F23DA226}" dt="2024-09-15T15:25:19.723" v="3496" actId="680"/>
        <pc:sldMkLst>
          <pc:docMk/>
          <pc:sldMk cId="130270332" sldId="280"/>
        </pc:sldMkLst>
      </pc:sldChg>
      <pc:sldChg chg="modSp new add del mod">
        <pc:chgData name="Harikrishnan G" userId="6c3f54670a922fb0" providerId="LiveId" clId="{FDF7ADD6-63CC-4B35-ACCF-9452F23DA226}" dt="2024-09-15T15:27:22.248" v="3629" actId="680"/>
        <pc:sldMkLst>
          <pc:docMk/>
          <pc:sldMk cId="1558287862" sldId="280"/>
        </pc:sldMkLst>
        <pc:spChg chg="mod">
          <ac:chgData name="Harikrishnan G" userId="6c3f54670a922fb0" providerId="LiveId" clId="{FDF7ADD6-63CC-4B35-ACCF-9452F23DA226}" dt="2024-09-15T15:27:12.951" v="3624" actId="20577"/>
          <ac:spMkLst>
            <pc:docMk/>
            <pc:sldMk cId="1558287862" sldId="280"/>
            <ac:spMk id="2" creationId="{42D43247-D5E2-AD49-8258-296507A55D6E}"/>
          </ac:spMkLst>
        </pc:spChg>
        <pc:spChg chg="mod">
          <ac:chgData name="Harikrishnan G" userId="6c3f54670a922fb0" providerId="LiveId" clId="{FDF7ADD6-63CC-4B35-ACCF-9452F23DA226}" dt="2024-09-15T15:27:09.761" v="3613" actId="20577"/>
          <ac:spMkLst>
            <pc:docMk/>
            <pc:sldMk cId="1558287862" sldId="280"/>
            <ac:spMk id="3" creationId="{032A0618-A7BB-C2B8-8917-4D7661F07664}"/>
          </ac:spMkLst>
        </pc:spChg>
      </pc:sldChg>
      <pc:sldChg chg="addSp delSp modSp new mod">
        <pc:chgData name="Harikrishnan G" userId="6c3f54670a922fb0" providerId="LiveId" clId="{FDF7ADD6-63CC-4B35-ACCF-9452F23DA226}" dt="2024-09-15T15:43:25.520" v="4117" actId="2711"/>
        <pc:sldMkLst>
          <pc:docMk/>
          <pc:sldMk cId="3801088254" sldId="280"/>
        </pc:sldMkLst>
        <pc:spChg chg="mod">
          <ac:chgData name="Harikrishnan G" userId="6c3f54670a922fb0" providerId="LiveId" clId="{FDF7ADD6-63CC-4B35-ACCF-9452F23DA226}" dt="2024-09-15T15:43:25.520" v="4117" actId="2711"/>
          <ac:spMkLst>
            <pc:docMk/>
            <pc:sldMk cId="3801088254" sldId="280"/>
            <ac:spMk id="2" creationId="{4F771643-DAFE-13D9-D139-8B3A85D1A363}"/>
          </ac:spMkLst>
        </pc:spChg>
        <pc:spChg chg="mod">
          <ac:chgData name="Harikrishnan G" userId="6c3f54670a922fb0" providerId="LiveId" clId="{FDF7ADD6-63CC-4B35-ACCF-9452F23DA226}" dt="2024-09-15T15:31:55.781" v="3900" actId="20577"/>
          <ac:spMkLst>
            <pc:docMk/>
            <pc:sldMk cId="3801088254" sldId="280"/>
            <ac:spMk id="3" creationId="{2C394766-AF2D-F921-8477-221BED5E1370}"/>
          </ac:spMkLst>
        </pc:spChg>
        <pc:spChg chg="del">
          <ac:chgData name="Harikrishnan G" userId="6c3f54670a922fb0" providerId="LiveId" clId="{FDF7ADD6-63CC-4B35-ACCF-9452F23DA226}" dt="2024-09-15T15:28:17.843" v="3684" actId="22"/>
          <ac:spMkLst>
            <pc:docMk/>
            <pc:sldMk cId="3801088254" sldId="280"/>
            <ac:spMk id="4" creationId="{3A7DA16C-26A8-56F9-C579-70755854BCFB}"/>
          </ac:spMkLst>
        </pc:spChg>
        <pc:picChg chg="add mod ord">
          <ac:chgData name="Harikrishnan G" userId="6c3f54670a922fb0" providerId="LiveId" clId="{FDF7ADD6-63CC-4B35-ACCF-9452F23DA226}" dt="2024-09-15T15:33:19.284" v="3905" actId="1076"/>
          <ac:picMkLst>
            <pc:docMk/>
            <pc:sldMk cId="3801088254" sldId="280"/>
            <ac:picMk id="6" creationId="{BDCB6620-2F2D-CE69-02EE-4476F28D66BE}"/>
          </ac:picMkLst>
        </pc:picChg>
      </pc:sldChg>
      <pc:sldChg chg="new del">
        <pc:chgData name="Harikrishnan G" userId="6c3f54670a922fb0" providerId="LiveId" clId="{FDF7ADD6-63CC-4B35-ACCF-9452F23DA226}" dt="2024-09-15T15:45:12.885" v="4118" actId="47"/>
        <pc:sldMkLst>
          <pc:docMk/>
          <pc:sldMk cId="3088962151" sldId="281"/>
        </pc:sldMkLst>
      </pc:sldChg>
      <pc:sldChg chg="addSp delSp modSp new mod modClrScheme chgLayout modNotesTx">
        <pc:chgData name="Harikrishnan G" userId="6c3f54670a922fb0" providerId="LiveId" clId="{FDF7ADD6-63CC-4B35-ACCF-9452F23DA226}" dt="2024-09-15T15:53:16.242" v="4463" actId="20577"/>
        <pc:sldMkLst>
          <pc:docMk/>
          <pc:sldMk cId="2885690777" sldId="282"/>
        </pc:sldMkLst>
        <pc:spChg chg="mod ord">
          <ac:chgData name="Harikrishnan G" userId="6c3f54670a922fb0" providerId="LiveId" clId="{FDF7ADD6-63CC-4B35-ACCF-9452F23DA226}" dt="2024-09-15T15:45:26.501" v="4122" actId="700"/>
          <ac:spMkLst>
            <pc:docMk/>
            <pc:sldMk cId="2885690777" sldId="282"/>
            <ac:spMk id="2" creationId="{942B8BDD-20A1-5CA8-8435-4343247994D8}"/>
          </ac:spMkLst>
        </pc:spChg>
        <pc:spChg chg="mod ord">
          <ac:chgData name="Harikrishnan G" userId="6c3f54670a922fb0" providerId="LiveId" clId="{FDF7ADD6-63CC-4B35-ACCF-9452F23DA226}" dt="2024-09-15T15:45:26.501" v="4122" actId="700"/>
          <ac:spMkLst>
            <pc:docMk/>
            <pc:sldMk cId="2885690777" sldId="282"/>
            <ac:spMk id="3" creationId="{124E3CCE-B8AB-12B2-569E-02C51E0B05C9}"/>
          </ac:spMkLst>
        </pc:spChg>
        <pc:spChg chg="del">
          <ac:chgData name="Harikrishnan G" userId="6c3f54670a922fb0" providerId="LiveId" clId="{FDF7ADD6-63CC-4B35-ACCF-9452F23DA226}" dt="2024-09-15T15:40:06.783" v="3932" actId="22"/>
          <ac:spMkLst>
            <pc:docMk/>
            <pc:sldMk cId="2885690777" sldId="282"/>
            <ac:spMk id="4" creationId="{282A66B7-2680-1D44-B042-91C922546A24}"/>
          </ac:spMkLst>
        </pc:spChg>
        <pc:picChg chg="add mod ord modCrop">
          <ac:chgData name="Harikrishnan G" userId="6c3f54670a922fb0" providerId="LiveId" clId="{FDF7ADD6-63CC-4B35-ACCF-9452F23DA226}" dt="2024-09-15T15:45:26.501" v="4122" actId="700"/>
          <ac:picMkLst>
            <pc:docMk/>
            <pc:sldMk cId="2885690777" sldId="282"/>
            <ac:picMk id="6" creationId="{B356D20C-3792-0AC6-130B-A6598406FD29}"/>
          </ac:picMkLst>
        </pc:picChg>
      </pc:sldChg>
      <pc:sldChg chg="modSp new mod">
        <pc:chgData name="Harikrishnan G" userId="6c3f54670a922fb0" providerId="LiveId" clId="{FDF7ADD6-63CC-4B35-ACCF-9452F23DA226}" dt="2024-09-15T15:49:13.813" v="4362" actId="20577"/>
        <pc:sldMkLst>
          <pc:docMk/>
          <pc:sldMk cId="2850861738" sldId="283"/>
        </pc:sldMkLst>
        <pc:spChg chg="mod">
          <ac:chgData name="Harikrishnan G" userId="6c3f54670a922fb0" providerId="LiveId" clId="{FDF7ADD6-63CC-4B35-ACCF-9452F23DA226}" dt="2024-09-15T15:46:13.873" v="4151" actId="2711"/>
          <ac:spMkLst>
            <pc:docMk/>
            <pc:sldMk cId="2850861738" sldId="283"/>
            <ac:spMk id="2" creationId="{A42A1EA1-116A-E281-9494-C0AE09E73DD7}"/>
          </ac:spMkLst>
        </pc:spChg>
        <pc:spChg chg="mod">
          <ac:chgData name="Harikrishnan G" userId="6c3f54670a922fb0" providerId="LiveId" clId="{FDF7ADD6-63CC-4B35-ACCF-9452F23DA226}" dt="2024-09-15T15:49:13.813" v="4362" actId="20577"/>
          <ac:spMkLst>
            <pc:docMk/>
            <pc:sldMk cId="2850861738" sldId="283"/>
            <ac:spMk id="3" creationId="{097E2AE1-B5B5-A858-8055-8C42671F482C}"/>
          </ac:spMkLst>
        </pc:spChg>
      </pc:sldChg>
      <pc:sldChg chg="new del">
        <pc:chgData name="Harikrishnan G" userId="6c3f54670a922fb0" providerId="LiveId" clId="{FDF7ADD6-63CC-4B35-ACCF-9452F23DA226}" dt="2024-09-15T15:45:17.188" v="4120" actId="47"/>
        <pc:sldMkLst>
          <pc:docMk/>
          <pc:sldMk cId="3312722168" sldId="283"/>
        </pc:sldMkLst>
      </pc:sldChg>
      <pc:sldChg chg="modSp new mod">
        <pc:chgData name="Harikrishnan G" userId="6c3f54670a922fb0" providerId="LiveId" clId="{FDF7ADD6-63CC-4B35-ACCF-9452F23DA226}" dt="2024-09-15T18:00:47.677" v="4699" actId="20577"/>
        <pc:sldMkLst>
          <pc:docMk/>
          <pc:sldMk cId="1323741476" sldId="284"/>
        </pc:sldMkLst>
        <pc:spChg chg="mod">
          <ac:chgData name="Harikrishnan G" userId="6c3f54670a922fb0" providerId="LiveId" clId="{FDF7ADD6-63CC-4B35-ACCF-9452F23DA226}" dt="2024-09-15T15:49:43.094" v="4389" actId="2711"/>
          <ac:spMkLst>
            <pc:docMk/>
            <pc:sldMk cId="1323741476" sldId="284"/>
            <ac:spMk id="2" creationId="{F87D3AE5-4401-B8C9-71F0-6878A9C1DBDC}"/>
          </ac:spMkLst>
        </pc:spChg>
        <pc:spChg chg="mod">
          <ac:chgData name="Harikrishnan G" userId="6c3f54670a922fb0" providerId="LiveId" clId="{FDF7ADD6-63CC-4B35-ACCF-9452F23DA226}" dt="2024-09-15T18:00:47.677" v="4699" actId="20577"/>
          <ac:spMkLst>
            <pc:docMk/>
            <pc:sldMk cId="1323741476" sldId="284"/>
            <ac:spMk id="3" creationId="{56169785-32B0-4F87-44AE-56A10ABA7390}"/>
          </ac:spMkLst>
        </pc:spChg>
      </pc:sldChg>
      <pc:sldChg chg="modSp new mod">
        <pc:chgData name="Harikrishnan G" userId="6c3f54670a922fb0" providerId="LiveId" clId="{FDF7ADD6-63CC-4B35-ACCF-9452F23DA226}" dt="2024-09-15T18:04:04.534" v="4870" actId="20577"/>
        <pc:sldMkLst>
          <pc:docMk/>
          <pc:sldMk cId="2052255952" sldId="285"/>
        </pc:sldMkLst>
        <pc:spChg chg="mod">
          <ac:chgData name="Harikrishnan G" userId="6c3f54670a922fb0" providerId="LiveId" clId="{FDF7ADD6-63CC-4B35-ACCF-9452F23DA226}" dt="2024-09-15T17:59:48.245" v="4681" actId="2711"/>
          <ac:spMkLst>
            <pc:docMk/>
            <pc:sldMk cId="2052255952" sldId="285"/>
            <ac:spMk id="2" creationId="{A2A19074-3CF7-1CF9-50F5-D584C3CD30B5}"/>
          </ac:spMkLst>
        </pc:spChg>
        <pc:spChg chg="mod">
          <ac:chgData name="Harikrishnan G" userId="6c3f54670a922fb0" providerId="LiveId" clId="{FDF7ADD6-63CC-4B35-ACCF-9452F23DA226}" dt="2024-09-15T18:04:04.534" v="4870" actId="20577"/>
          <ac:spMkLst>
            <pc:docMk/>
            <pc:sldMk cId="2052255952" sldId="285"/>
            <ac:spMk id="3" creationId="{04EA9481-190D-DE64-3E41-D3C887F8E20E}"/>
          </ac:spMkLst>
        </pc:spChg>
      </pc:sldChg>
      <pc:sldChg chg="addSp modSp new mod modNotesTx">
        <pc:chgData name="Harikrishnan G" userId="6c3f54670a922fb0" providerId="LiveId" clId="{FDF7ADD6-63CC-4B35-ACCF-9452F23DA226}" dt="2024-09-22T16:38:27.186" v="11532" actId="20577"/>
        <pc:sldMkLst>
          <pc:docMk/>
          <pc:sldMk cId="2631727435" sldId="286"/>
        </pc:sldMkLst>
        <pc:spChg chg="mod">
          <ac:chgData name="Harikrishnan G" userId="6c3f54670a922fb0" providerId="LiveId" clId="{FDF7ADD6-63CC-4B35-ACCF-9452F23DA226}" dt="2024-09-15T18:10:12.159" v="4896" actId="2711"/>
          <ac:spMkLst>
            <pc:docMk/>
            <pc:sldMk cId="2631727435" sldId="286"/>
            <ac:spMk id="2" creationId="{C756CAEB-7D41-89F6-F36E-8F55AD4E77D7}"/>
          </ac:spMkLst>
        </pc:spChg>
        <pc:spChg chg="mod">
          <ac:chgData name="Harikrishnan G" userId="6c3f54670a922fb0" providerId="LiveId" clId="{FDF7ADD6-63CC-4B35-ACCF-9452F23DA226}" dt="2024-09-15T18:10:38.659" v="4899" actId="2711"/>
          <ac:spMkLst>
            <pc:docMk/>
            <pc:sldMk cId="2631727435" sldId="286"/>
            <ac:spMk id="3" creationId="{0BAA222D-1228-80BD-3EFB-32B13F227380}"/>
          </ac:spMkLst>
        </pc:spChg>
        <pc:picChg chg="add mod">
          <ac:chgData name="Harikrishnan G" userId="6c3f54670a922fb0" providerId="LiveId" clId="{FDF7ADD6-63CC-4B35-ACCF-9452F23DA226}" dt="2024-09-15T18:11:07.486" v="4903" actId="1076"/>
          <ac:picMkLst>
            <pc:docMk/>
            <pc:sldMk cId="2631727435" sldId="286"/>
            <ac:picMk id="4" creationId="{EBFE96C6-B79A-2A10-DB35-5AD1AFF47F56}"/>
          </ac:picMkLst>
        </pc:picChg>
      </pc:sldChg>
      <pc:sldChg chg="delSp modSp add mod">
        <pc:chgData name="Harikrishnan G" userId="6c3f54670a922fb0" providerId="LiveId" clId="{FDF7ADD6-63CC-4B35-ACCF-9452F23DA226}" dt="2024-09-15T18:20:20.198" v="5140" actId="20577"/>
        <pc:sldMkLst>
          <pc:docMk/>
          <pc:sldMk cId="4105909284" sldId="287"/>
        </pc:sldMkLst>
        <pc:spChg chg="mod">
          <ac:chgData name="Harikrishnan G" userId="6c3f54670a922fb0" providerId="LiveId" clId="{FDF7ADD6-63CC-4B35-ACCF-9452F23DA226}" dt="2024-09-15T18:20:20.198" v="5140" actId="20577"/>
          <ac:spMkLst>
            <pc:docMk/>
            <pc:sldMk cId="4105909284" sldId="287"/>
            <ac:spMk id="3" creationId="{0BAA222D-1228-80BD-3EFB-32B13F227380}"/>
          </ac:spMkLst>
        </pc:spChg>
        <pc:picChg chg="del">
          <ac:chgData name="Harikrishnan G" userId="6c3f54670a922fb0" providerId="LiveId" clId="{FDF7ADD6-63CC-4B35-ACCF-9452F23DA226}" dt="2024-09-15T18:13:07.054" v="4905" actId="478"/>
          <ac:picMkLst>
            <pc:docMk/>
            <pc:sldMk cId="4105909284" sldId="287"/>
            <ac:picMk id="4" creationId="{EBFE96C6-B79A-2A10-DB35-5AD1AFF47F56}"/>
          </ac:picMkLst>
        </pc:picChg>
      </pc:sldChg>
      <pc:sldChg chg="modSp new mod ord">
        <pc:chgData name="Harikrishnan G" userId="6c3f54670a922fb0" providerId="LiveId" clId="{FDF7ADD6-63CC-4B35-ACCF-9452F23DA226}" dt="2024-09-15T18:34:55.791" v="5559" actId="20577"/>
        <pc:sldMkLst>
          <pc:docMk/>
          <pc:sldMk cId="3316553742" sldId="288"/>
        </pc:sldMkLst>
        <pc:spChg chg="mod">
          <ac:chgData name="Harikrishnan G" userId="6c3f54670a922fb0" providerId="LiveId" clId="{FDF7ADD6-63CC-4B35-ACCF-9452F23DA226}" dt="2024-09-15T18:31:29.411" v="5277" actId="122"/>
          <ac:spMkLst>
            <pc:docMk/>
            <pc:sldMk cId="3316553742" sldId="288"/>
            <ac:spMk id="2" creationId="{24227283-6B3E-C488-89E1-FAADFEE0CB50}"/>
          </ac:spMkLst>
        </pc:spChg>
        <pc:spChg chg="mod">
          <ac:chgData name="Harikrishnan G" userId="6c3f54670a922fb0" providerId="LiveId" clId="{FDF7ADD6-63CC-4B35-ACCF-9452F23DA226}" dt="2024-09-15T18:34:55.791" v="5559" actId="20577"/>
          <ac:spMkLst>
            <pc:docMk/>
            <pc:sldMk cId="3316553742" sldId="288"/>
            <ac:spMk id="3" creationId="{3C9B6AA0-CD2E-3324-B02A-CD0D85A3C771}"/>
          </ac:spMkLst>
        </pc:spChg>
      </pc:sldChg>
      <pc:sldChg chg="addSp delSp modSp add del mod modTransition">
        <pc:chgData name="Harikrishnan G" userId="6c3f54670a922fb0" providerId="LiveId" clId="{FDF7ADD6-63CC-4B35-ACCF-9452F23DA226}" dt="2024-09-22T17:48:59.106" v="11845" actId="47"/>
        <pc:sldMkLst>
          <pc:docMk/>
          <pc:sldMk cId="2933988909" sldId="289"/>
        </pc:sldMkLst>
        <pc:spChg chg="del mod">
          <ac:chgData name="Harikrishnan G" userId="6c3f54670a922fb0" providerId="LiveId" clId="{FDF7ADD6-63CC-4B35-ACCF-9452F23DA226}" dt="2024-09-15T18:22:40.983" v="5143"/>
          <ac:spMkLst>
            <pc:docMk/>
            <pc:sldMk cId="2933988909" sldId="289"/>
            <ac:spMk id="3" creationId="{0BAA222D-1228-80BD-3EFB-32B13F227380}"/>
          </ac:spMkLst>
        </pc:spChg>
        <pc:picChg chg="add mod">
          <ac:chgData name="Harikrishnan G" userId="6c3f54670a922fb0" providerId="LiveId" clId="{FDF7ADD6-63CC-4B35-ACCF-9452F23DA226}" dt="2024-09-15T18:22:55.437" v="5146" actId="1076"/>
          <ac:picMkLst>
            <pc:docMk/>
            <pc:sldMk cId="2933988909" sldId="289"/>
            <ac:picMk id="4" creationId="{C9895E85-B753-F7D4-1A64-253B66B2C436}"/>
          </ac:picMkLst>
        </pc:picChg>
      </pc:sldChg>
      <pc:sldChg chg="addSp delSp modSp add mod modTransition modAnim">
        <pc:chgData name="Harikrishnan G" userId="6c3f54670a922fb0" providerId="LiveId" clId="{FDF7ADD6-63CC-4B35-ACCF-9452F23DA226}" dt="2024-09-15T18:24:01.365" v="5155"/>
        <pc:sldMkLst>
          <pc:docMk/>
          <pc:sldMk cId="1705003945" sldId="290"/>
        </pc:sldMkLst>
        <pc:spChg chg="add del mod">
          <ac:chgData name="Harikrishnan G" userId="6c3f54670a922fb0" providerId="LiveId" clId="{FDF7ADD6-63CC-4B35-ACCF-9452F23DA226}" dt="2024-09-15T18:23:22.406" v="5149"/>
          <ac:spMkLst>
            <pc:docMk/>
            <pc:sldMk cId="1705003945" sldId="290"/>
            <ac:spMk id="5" creationId="{8D9D85A7-1964-583B-39F0-3B4987967D51}"/>
          </ac:spMkLst>
        </pc:spChg>
        <pc:picChg chg="del">
          <ac:chgData name="Harikrishnan G" userId="6c3f54670a922fb0" providerId="LiveId" clId="{FDF7ADD6-63CC-4B35-ACCF-9452F23DA226}" dt="2024-09-15T18:23:07.550" v="5148" actId="478"/>
          <ac:picMkLst>
            <pc:docMk/>
            <pc:sldMk cId="1705003945" sldId="290"/>
            <ac:picMk id="4" creationId="{C9895E85-B753-F7D4-1A64-253B66B2C436}"/>
          </ac:picMkLst>
        </pc:picChg>
        <pc:picChg chg="add mod">
          <ac:chgData name="Harikrishnan G" userId="6c3f54670a922fb0" providerId="LiveId" clId="{FDF7ADD6-63CC-4B35-ACCF-9452F23DA226}" dt="2024-09-15T18:23:30.448" v="5152" actId="1076"/>
          <ac:picMkLst>
            <pc:docMk/>
            <pc:sldMk cId="1705003945" sldId="290"/>
            <ac:picMk id="6" creationId="{81368A51-E901-AF24-695E-A755A937661E}"/>
          </ac:picMkLst>
        </pc:picChg>
      </pc:sldChg>
      <pc:sldChg chg="delSp modSp new mod">
        <pc:chgData name="Harikrishnan G" userId="6c3f54670a922fb0" providerId="LiveId" clId="{FDF7ADD6-63CC-4B35-ACCF-9452F23DA226}" dt="2024-09-15T18:28:38.377" v="5247" actId="403"/>
        <pc:sldMkLst>
          <pc:docMk/>
          <pc:sldMk cId="1681536249" sldId="291"/>
        </pc:sldMkLst>
        <pc:spChg chg="del">
          <ac:chgData name="Harikrishnan G" userId="6c3f54670a922fb0" providerId="LiveId" clId="{FDF7ADD6-63CC-4B35-ACCF-9452F23DA226}" dt="2024-09-15T18:27:30.024" v="5235" actId="478"/>
          <ac:spMkLst>
            <pc:docMk/>
            <pc:sldMk cId="1681536249" sldId="291"/>
            <ac:spMk id="2" creationId="{E68833DD-8AA2-2FCD-2805-31F465D1345E}"/>
          </ac:spMkLst>
        </pc:spChg>
        <pc:spChg chg="mod">
          <ac:chgData name="Harikrishnan G" userId="6c3f54670a922fb0" providerId="LiveId" clId="{FDF7ADD6-63CC-4B35-ACCF-9452F23DA226}" dt="2024-09-15T18:28:35.826" v="5246" actId="27636"/>
          <ac:spMkLst>
            <pc:docMk/>
            <pc:sldMk cId="1681536249" sldId="291"/>
            <ac:spMk id="3" creationId="{5726F35C-2582-803A-40C3-6977E156A84B}"/>
          </ac:spMkLst>
        </pc:spChg>
        <pc:spChg chg="mod">
          <ac:chgData name="Harikrishnan G" userId="6c3f54670a922fb0" providerId="LiveId" clId="{FDF7ADD6-63CC-4B35-ACCF-9452F23DA226}" dt="2024-09-15T18:28:20.748" v="5242" actId="2710"/>
          <ac:spMkLst>
            <pc:docMk/>
            <pc:sldMk cId="1681536249" sldId="291"/>
            <ac:spMk id="4" creationId="{6046D3DA-8FD1-95F9-D435-5F76B8843741}"/>
          </ac:spMkLst>
        </pc:spChg>
        <pc:spChg chg="mod">
          <ac:chgData name="Harikrishnan G" userId="6c3f54670a922fb0" providerId="LiveId" clId="{FDF7ADD6-63CC-4B35-ACCF-9452F23DA226}" dt="2024-09-15T18:28:38.377" v="5247" actId="403"/>
          <ac:spMkLst>
            <pc:docMk/>
            <pc:sldMk cId="1681536249" sldId="291"/>
            <ac:spMk id="5" creationId="{B631EE45-E2F2-3395-1D15-B6A47C4C237F}"/>
          </ac:spMkLst>
        </pc:spChg>
        <pc:spChg chg="mod">
          <ac:chgData name="Harikrishnan G" userId="6c3f54670a922fb0" providerId="LiveId" clId="{FDF7ADD6-63CC-4B35-ACCF-9452F23DA226}" dt="2024-09-15T18:28:30.395" v="5243" actId="2710"/>
          <ac:spMkLst>
            <pc:docMk/>
            <pc:sldMk cId="1681536249" sldId="291"/>
            <ac:spMk id="6" creationId="{A3F0E524-D5E0-675A-6BFA-A6F229EC2217}"/>
          </ac:spMkLst>
        </pc:spChg>
      </pc:sldChg>
      <pc:sldChg chg="modSp add mod">
        <pc:chgData name="Harikrishnan G" userId="6c3f54670a922fb0" providerId="LiveId" clId="{FDF7ADD6-63CC-4B35-ACCF-9452F23DA226}" dt="2024-09-15T18:37:58.896" v="5633" actId="20577"/>
        <pc:sldMkLst>
          <pc:docMk/>
          <pc:sldMk cId="3178083211" sldId="292"/>
        </pc:sldMkLst>
        <pc:spChg chg="mod">
          <ac:chgData name="Harikrishnan G" userId="6c3f54670a922fb0" providerId="LiveId" clId="{FDF7ADD6-63CC-4B35-ACCF-9452F23DA226}" dt="2024-09-15T18:37:58.896" v="5633" actId="20577"/>
          <ac:spMkLst>
            <pc:docMk/>
            <pc:sldMk cId="3178083211" sldId="292"/>
            <ac:spMk id="3" creationId="{3C9B6AA0-CD2E-3324-B02A-CD0D85A3C771}"/>
          </ac:spMkLst>
        </pc:spChg>
      </pc:sldChg>
      <pc:sldChg chg="modSp new mod modAnim modNotesTx">
        <pc:chgData name="Harikrishnan G" userId="6c3f54670a922fb0" providerId="LiveId" clId="{FDF7ADD6-63CC-4B35-ACCF-9452F23DA226}" dt="2024-09-15T18:49:17.960" v="6234" actId="20577"/>
        <pc:sldMkLst>
          <pc:docMk/>
          <pc:sldMk cId="1731165754" sldId="293"/>
        </pc:sldMkLst>
        <pc:spChg chg="mod">
          <ac:chgData name="Harikrishnan G" userId="6c3f54670a922fb0" providerId="LiveId" clId="{FDF7ADD6-63CC-4B35-ACCF-9452F23DA226}" dt="2024-09-15T18:40:14.555" v="5658" actId="2711"/>
          <ac:spMkLst>
            <pc:docMk/>
            <pc:sldMk cId="1731165754" sldId="293"/>
            <ac:spMk id="2" creationId="{0E72F7E2-B06C-5224-96F5-15D01263E250}"/>
          </ac:spMkLst>
        </pc:spChg>
        <pc:spChg chg="mod">
          <ac:chgData name="Harikrishnan G" userId="6c3f54670a922fb0" providerId="LiveId" clId="{FDF7ADD6-63CC-4B35-ACCF-9452F23DA226}" dt="2024-09-15T18:47:29.746" v="6039" actId="27636"/>
          <ac:spMkLst>
            <pc:docMk/>
            <pc:sldMk cId="1731165754" sldId="293"/>
            <ac:spMk id="3" creationId="{8AC339AF-2A8B-AFCF-C964-CEDC7F1B4045}"/>
          </ac:spMkLst>
        </pc:spChg>
      </pc:sldChg>
      <pc:sldChg chg="new del">
        <pc:chgData name="Harikrishnan G" userId="6c3f54670a922fb0" providerId="LiveId" clId="{FDF7ADD6-63CC-4B35-ACCF-9452F23DA226}" dt="2024-09-15T18:54:10.605" v="6236" actId="47"/>
        <pc:sldMkLst>
          <pc:docMk/>
          <pc:sldMk cId="2704035624" sldId="294"/>
        </pc:sldMkLst>
      </pc:sldChg>
      <pc:sldChg chg="addSp delSp modSp new mod">
        <pc:chgData name="Harikrishnan G" userId="6c3f54670a922fb0" providerId="LiveId" clId="{FDF7ADD6-63CC-4B35-ACCF-9452F23DA226}" dt="2024-09-15T18:59:03.032" v="6381" actId="1076"/>
        <pc:sldMkLst>
          <pc:docMk/>
          <pc:sldMk cId="2822383665" sldId="294"/>
        </pc:sldMkLst>
        <pc:spChg chg="mod">
          <ac:chgData name="Harikrishnan G" userId="6c3f54670a922fb0" providerId="LiveId" clId="{FDF7ADD6-63CC-4B35-ACCF-9452F23DA226}" dt="2024-09-15T18:54:28.254" v="6252" actId="122"/>
          <ac:spMkLst>
            <pc:docMk/>
            <pc:sldMk cId="2822383665" sldId="294"/>
            <ac:spMk id="2" creationId="{96A1DD3C-2476-786E-66F9-44C20DD43E23}"/>
          </ac:spMkLst>
        </pc:spChg>
        <pc:spChg chg="mod">
          <ac:chgData name="Harikrishnan G" userId="6c3f54670a922fb0" providerId="LiveId" clId="{FDF7ADD6-63CC-4B35-ACCF-9452F23DA226}" dt="2024-09-15T18:58:37.171" v="6379" actId="2710"/>
          <ac:spMkLst>
            <pc:docMk/>
            <pc:sldMk cId="2822383665" sldId="294"/>
            <ac:spMk id="3" creationId="{9068FDFB-2DF7-49C8-22E0-FE5BA7CE0766}"/>
          </ac:spMkLst>
        </pc:spChg>
        <pc:spChg chg="del">
          <ac:chgData name="Harikrishnan G" userId="6c3f54670a922fb0" providerId="LiveId" clId="{FDF7ADD6-63CC-4B35-ACCF-9452F23DA226}" dt="2024-09-15T18:54:39.083" v="6253" actId="931"/>
          <ac:spMkLst>
            <pc:docMk/>
            <pc:sldMk cId="2822383665" sldId="294"/>
            <ac:spMk id="4" creationId="{DD10947C-9AA5-D383-5D66-63FC333C095F}"/>
          </ac:spMkLst>
        </pc:spChg>
        <pc:spChg chg="add del mod">
          <ac:chgData name="Harikrishnan G" userId="6c3f54670a922fb0" providerId="LiveId" clId="{FDF7ADD6-63CC-4B35-ACCF-9452F23DA226}" dt="2024-09-15T18:55:57.951" v="6257" actId="931"/>
          <ac:spMkLst>
            <pc:docMk/>
            <pc:sldMk cId="2822383665" sldId="294"/>
            <ac:spMk id="8" creationId="{1888E001-5DA3-DD35-E346-696C1B14E035}"/>
          </ac:spMkLst>
        </pc:spChg>
        <pc:picChg chg="add del mod">
          <ac:chgData name="Harikrishnan G" userId="6c3f54670a922fb0" providerId="LiveId" clId="{FDF7ADD6-63CC-4B35-ACCF-9452F23DA226}" dt="2024-09-15T18:55:52.874" v="6256" actId="478"/>
          <ac:picMkLst>
            <pc:docMk/>
            <pc:sldMk cId="2822383665" sldId="294"/>
            <ac:picMk id="6" creationId="{236B96D5-D0D3-2ACF-1ACF-94D8D9B08CDD}"/>
          </ac:picMkLst>
        </pc:picChg>
        <pc:picChg chg="add mod modCrop">
          <ac:chgData name="Harikrishnan G" userId="6c3f54670a922fb0" providerId="LiveId" clId="{FDF7ADD6-63CC-4B35-ACCF-9452F23DA226}" dt="2024-09-15T18:59:03.032" v="6381" actId="1076"/>
          <ac:picMkLst>
            <pc:docMk/>
            <pc:sldMk cId="2822383665" sldId="294"/>
            <ac:picMk id="10" creationId="{074CF3A2-9042-9362-9D2F-249242C5587C}"/>
          </ac:picMkLst>
        </pc:picChg>
      </pc:sldChg>
      <pc:sldChg chg="new">
        <pc:chgData name="Harikrishnan G" userId="6c3f54670a922fb0" providerId="LiveId" clId="{FDF7ADD6-63CC-4B35-ACCF-9452F23DA226}" dt="2024-09-15T19:02:26.781" v="6382" actId="680"/>
        <pc:sldMkLst>
          <pc:docMk/>
          <pc:sldMk cId="889820238" sldId="295"/>
        </pc:sldMkLst>
      </pc:sldChg>
      <pc:sldChg chg="modSp mod">
        <pc:chgData name="Harikrishnan G" userId="6c3f54670a922fb0" providerId="LiveId" clId="{FDF7ADD6-63CC-4B35-ACCF-9452F23DA226}" dt="2024-09-22T18:03:14.997" v="12208" actId="2711"/>
        <pc:sldMkLst>
          <pc:docMk/>
          <pc:sldMk cId="1278739166" sldId="296"/>
        </pc:sldMkLst>
        <pc:spChg chg="mod">
          <ac:chgData name="Harikrishnan G" userId="6c3f54670a922fb0" providerId="LiveId" clId="{FDF7ADD6-63CC-4B35-ACCF-9452F23DA226}" dt="2024-09-22T18:03:14.997" v="12208" actId="2711"/>
          <ac:spMkLst>
            <pc:docMk/>
            <pc:sldMk cId="1278739166" sldId="296"/>
            <ac:spMk id="2" creationId="{6414753D-241D-8FE9-A1A6-CEDE28E44549}"/>
          </ac:spMkLst>
        </pc:spChg>
        <pc:spChg chg="mod">
          <ac:chgData name="Harikrishnan G" userId="6c3f54670a922fb0" providerId="LiveId" clId="{FDF7ADD6-63CC-4B35-ACCF-9452F23DA226}" dt="2024-09-22T18:00:44.608" v="12194" actId="313"/>
          <ac:spMkLst>
            <pc:docMk/>
            <pc:sldMk cId="1278739166" sldId="296"/>
            <ac:spMk id="3" creationId="{E621946A-4C4F-117F-5FF3-2CE4F7B5F6FE}"/>
          </ac:spMkLst>
        </pc:spChg>
      </pc:sldChg>
      <pc:sldChg chg="modSp mod">
        <pc:chgData name="Harikrishnan G" userId="6c3f54670a922fb0" providerId="LiveId" clId="{FDF7ADD6-63CC-4B35-ACCF-9452F23DA226}" dt="2024-09-22T18:03:09.824" v="12207" actId="2711"/>
        <pc:sldMkLst>
          <pc:docMk/>
          <pc:sldMk cId="422170303" sldId="297"/>
        </pc:sldMkLst>
        <pc:spChg chg="mod">
          <ac:chgData name="Harikrishnan G" userId="6c3f54670a922fb0" providerId="LiveId" clId="{FDF7ADD6-63CC-4B35-ACCF-9452F23DA226}" dt="2024-09-22T18:03:09.824" v="12207" actId="2711"/>
          <ac:spMkLst>
            <pc:docMk/>
            <pc:sldMk cId="422170303" sldId="297"/>
            <ac:spMk id="2" creationId="{6414753D-241D-8FE9-A1A6-CEDE28E44549}"/>
          </ac:spMkLst>
        </pc:spChg>
        <pc:spChg chg="mod">
          <ac:chgData name="Harikrishnan G" userId="6c3f54670a922fb0" providerId="LiveId" clId="{FDF7ADD6-63CC-4B35-ACCF-9452F23DA226}" dt="2024-09-22T18:01:06.796" v="12199" actId="20577"/>
          <ac:spMkLst>
            <pc:docMk/>
            <pc:sldMk cId="422170303" sldId="297"/>
            <ac:spMk id="3" creationId="{E621946A-4C4F-117F-5FF3-2CE4F7B5F6FE}"/>
          </ac:spMkLst>
        </pc:spChg>
      </pc:sldChg>
      <pc:sldChg chg="modSp mod">
        <pc:chgData name="Harikrishnan G" userId="6c3f54670a922fb0" providerId="LiveId" clId="{FDF7ADD6-63CC-4B35-ACCF-9452F23DA226}" dt="2024-09-22T18:07:28.457" v="12346" actId="120"/>
        <pc:sldMkLst>
          <pc:docMk/>
          <pc:sldMk cId="3449777387" sldId="300"/>
        </pc:sldMkLst>
        <pc:spChg chg="mod">
          <ac:chgData name="Harikrishnan G" userId="6c3f54670a922fb0" providerId="LiveId" clId="{FDF7ADD6-63CC-4B35-ACCF-9452F23DA226}" dt="2024-09-22T18:07:28.457" v="12346" actId="120"/>
          <ac:spMkLst>
            <pc:docMk/>
            <pc:sldMk cId="3449777387" sldId="300"/>
            <ac:spMk id="3" creationId="{A2C0FE5E-64A0-F320-2C74-CC97C02CFB95}"/>
          </ac:spMkLst>
        </pc:spChg>
        <pc:spChg chg="mod">
          <ac:chgData name="Harikrishnan G" userId="6c3f54670a922fb0" providerId="LiveId" clId="{FDF7ADD6-63CC-4B35-ACCF-9452F23DA226}" dt="2024-09-22T18:06:51.120" v="12323" actId="27636"/>
          <ac:spMkLst>
            <pc:docMk/>
            <pc:sldMk cId="3449777387" sldId="300"/>
            <ac:spMk id="4" creationId="{4F12772D-087A-6210-8BE6-6F6B6D1089B4}"/>
          </ac:spMkLst>
        </pc:spChg>
      </pc:sldChg>
      <pc:sldChg chg="delSp modSp mod">
        <pc:chgData name="Harikrishnan G" userId="6c3f54670a922fb0" providerId="LiveId" clId="{FDF7ADD6-63CC-4B35-ACCF-9452F23DA226}" dt="2024-09-22T18:11:01.699" v="12349" actId="14100"/>
        <pc:sldMkLst>
          <pc:docMk/>
          <pc:sldMk cId="3693935989" sldId="301"/>
        </pc:sldMkLst>
        <pc:spChg chg="mod">
          <ac:chgData name="Harikrishnan G" userId="6c3f54670a922fb0" providerId="LiveId" clId="{FDF7ADD6-63CC-4B35-ACCF-9452F23DA226}" dt="2024-09-22T18:07:49.318" v="12347" actId="2711"/>
          <ac:spMkLst>
            <pc:docMk/>
            <pc:sldMk cId="3693935989" sldId="301"/>
            <ac:spMk id="2" creationId="{00992485-07A5-8AC5-BC62-F4A5EF27B451}"/>
          </ac:spMkLst>
        </pc:spChg>
        <pc:spChg chg="mod">
          <ac:chgData name="Harikrishnan G" userId="6c3f54670a922fb0" providerId="LiveId" clId="{FDF7ADD6-63CC-4B35-ACCF-9452F23DA226}" dt="2024-09-22T18:11:01.699" v="12349" actId="14100"/>
          <ac:spMkLst>
            <pc:docMk/>
            <pc:sldMk cId="3693935989" sldId="301"/>
            <ac:spMk id="3" creationId="{117EA761-F596-27C1-E63B-8974C698323E}"/>
          </ac:spMkLst>
        </pc:spChg>
        <pc:spChg chg="del">
          <ac:chgData name="Harikrishnan G" userId="6c3f54670a922fb0" providerId="LiveId" clId="{FDF7ADD6-63CC-4B35-ACCF-9452F23DA226}" dt="2024-09-22T18:10:56.760" v="12348" actId="478"/>
          <ac:spMkLst>
            <pc:docMk/>
            <pc:sldMk cId="3693935989" sldId="301"/>
            <ac:spMk id="4" creationId="{116843D5-0E78-1D24-A484-1CBCD327B0CD}"/>
          </ac:spMkLst>
        </pc:spChg>
      </pc:sldChg>
      <pc:sldChg chg="modSp mod">
        <pc:chgData name="Harikrishnan G" userId="6c3f54670a922fb0" providerId="LiveId" clId="{FDF7ADD6-63CC-4B35-ACCF-9452F23DA226}" dt="2024-09-22T18:11:36.773" v="12358" actId="1076"/>
        <pc:sldMkLst>
          <pc:docMk/>
          <pc:sldMk cId="1634916403" sldId="302"/>
        </pc:sldMkLst>
        <pc:spChg chg="mod">
          <ac:chgData name="Harikrishnan G" userId="6c3f54670a922fb0" providerId="LiveId" clId="{FDF7ADD6-63CC-4B35-ACCF-9452F23DA226}" dt="2024-09-22T18:11:16.220" v="12357" actId="2711"/>
          <ac:spMkLst>
            <pc:docMk/>
            <pc:sldMk cId="1634916403" sldId="302"/>
            <ac:spMk id="2" creationId="{B1E16626-1F81-AEBB-473E-73E405154397}"/>
          </ac:spMkLst>
        </pc:spChg>
        <pc:spChg chg="mod">
          <ac:chgData name="Harikrishnan G" userId="6c3f54670a922fb0" providerId="LiveId" clId="{FDF7ADD6-63CC-4B35-ACCF-9452F23DA226}" dt="2024-09-22T18:11:36.773" v="12358" actId="1076"/>
          <ac:spMkLst>
            <pc:docMk/>
            <pc:sldMk cId="1634916403" sldId="302"/>
            <ac:spMk id="3" creationId="{75DD5523-062C-7614-02FE-C2A6FE6E1C55}"/>
          </ac:spMkLst>
        </pc:spChg>
      </pc:sldChg>
      <pc:sldChg chg="modSp mod">
        <pc:chgData name="Harikrishnan G" userId="6c3f54670a922fb0" providerId="LiveId" clId="{FDF7ADD6-63CC-4B35-ACCF-9452F23DA226}" dt="2024-09-17T16:29:46.485" v="6860" actId="20577"/>
        <pc:sldMkLst>
          <pc:docMk/>
          <pc:sldMk cId="3297382222" sldId="304"/>
        </pc:sldMkLst>
        <pc:spChg chg="mod">
          <ac:chgData name="Harikrishnan G" userId="6c3f54670a922fb0" providerId="LiveId" clId="{FDF7ADD6-63CC-4B35-ACCF-9452F23DA226}" dt="2024-09-17T16:29:46.485" v="6860" actId="20577"/>
          <ac:spMkLst>
            <pc:docMk/>
            <pc:sldMk cId="3297382222" sldId="304"/>
            <ac:spMk id="2" creationId="{D827945E-FEAB-3BA7-489E-6678D63B3CCA}"/>
          </ac:spMkLst>
        </pc:spChg>
      </pc:sldChg>
      <pc:sldChg chg="delSp modSp mod modNotesTx">
        <pc:chgData name="Harikrishnan G" userId="6c3f54670a922fb0" providerId="LiveId" clId="{FDF7ADD6-63CC-4B35-ACCF-9452F23DA226}" dt="2024-09-17T16:24:33.765" v="6770" actId="20577"/>
        <pc:sldMkLst>
          <pc:docMk/>
          <pc:sldMk cId="1267561298" sldId="305"/>
        </pc:sldMkLst>
        <pc:spChg chg="del mod">
          <ac:chgData name="Harikrishnan G" userId="6c3f54670a922fb0" providerId="LiveId" clId="{FDF7ADD6-63CC-4B35-ACCF-9452F23DA226}" dt="2024-09-17T16:03:18.691" v="6416" actId="478"/>
          <ac:spMkLst>
            <pc:docMk/>
            <pc:sldMk cId="1267561298" sldId="305"/>
            <ac:spMk id="6" creationId="{CB892DCE-D120-356F-A72A-0999C7CDE470}"/>
          </ac:spMkLst>
        </pc:spChg>
      </pc:sldChg>
      <pc:sldChg chg="modSp new mod">
        <pc:chgData name="Harikrishnan G" userId="6c3f54670a922fb0" providerId="LiveId" clId="{FDF7ADD6-63CC-4B35-ACCF-9452F23DA226}" dt="2024-09-17T16:55:56.536" v="7514" actId="20577"/>
        <pc:sldMkLst>
          <pc:docMk/>
          <pc:sldMk cId="1796255425" sldId="306"/>
        </pc:sldMkLst>
        <pc:spChg chg="mod">
          <ac:chgData name="Harikrishnan G" userId="6c3f54670a922fb0" providerId="LiveId" clId="{FDF7ADD6-63CC-4B35-ACCF-9452F23DA226}" dt="2024-09-17T16:29:55.856" v="6870" actId="6549"/>
          <ac:spMkLst>
            <pc:docMk/>
            <pc:sldMk cId="1796255425" sldId="306"/>
            <ac:spMk id="2" creationId="{19719DAC-61CE-7369-F435-A467E9AE8276}"/>
          </ac:spMkLst>
        </pc:spChg>
        <pc:spChg chg="mod">
          <ac:chgData name="Harikrishnan G" userId="6c3f54670a922fb0" providerId="LiveId" clId="{FDF7ADD6-63CC-4B35-ACCF-9452F23DA226}" dt="2024-09-17T16:55:56.536" v="7514" actId="20577"/>
          <ac:spMkLst>
            <pc:docMk/>
            <pc:sldMk cId="1796255425" sldId="306"/>
            <ac:spMk id="3" creationId="{C2DCA2F1-BCEB-BF49-A094-FCB96904CA13}"/>
          </ac:spMkLst>
        </pc:spChg>
      </pc:sldChg>
      <pc:sldChg chg="modSp add del mod">
        <pc:chgData name="Harikrishnan G" userId="6c3f54670a922fb0" providerId="LiveId" clId="{FDF7ADD6-63CC-4B35-ACCF-9452F23DA226}" dt="2024-09-17T16:14:48.155" v="6651" actId="47"/>
        <pc:sldMkLst>
          <pc:docMk/>
          <pc:sldMk cId="186516061" sldId="307"/>
        </pc:sldMkLst>
        <pc:spChg chg="mod">
          <ac:chgData name="Harikrishnan G" userId="6c3f54670a922fb0" providerId="LiveId" clId="{FDF7ADD6-63CC-4B35-ACCF-9452F23DA226}" dt="2024-09-17T16:14:34.236" v="6650" actId="20577"/>
          <ac:spMkLst>
            <pc:docMk/>
            <pc:sldMk cId="186516061" sldId="307"/>
            <ac:spMk id="3" creationId="{C2DCA2F1-BCEB-BF49-A094-FCB96904CA13}"/>
          </ac:spMkLst>
        </pc:spChg>
      </pc:sldChg>
      <pc:sldChg chg="modSp new mod modAnim">
        <pc:chgData name="Harikrishnan G" userId="6c3f54670a922fb0" providerId="LiveId" clId="{FDF7ADD6-63CC-4B35-ACCF-9452F23DA226}" dt="2024-09-17T16:37:52.105" v="7114" actId="20577"/>
        <pc:sldMkLst>
          <pc:docMk/>
          <pc:sldMk cId="2356301826" sldId="307"/>
        </pc:sldMkLst>
        <pc:spChg chg="mod">
          <ac:chgData name="Harikrishnan G" userId="6c3f54670a922fb0" providerId="LiveId" clId="{FDF7ADD6-63CC-4B35-ACCF-9452F23DA226}" dt="2024-09-17T16:30:18.423" v="6882" actId="20577"/>
          <ac:spMkLst>
            <pc:docMk/>
            <pc:sldMk cId="2356301826" sldId="307"/>
            <ac:spMk id="2" creationId="{B0687E7F-1D25-3618-1477-78F8ED735647}"/>
          </ac:spMkLst>
        </pc:spChg>
        <pc:spChg chg="mod">
          <ac:chgData name="Harikrishnan G" userId="6c3f54670a922fb0" providerId="LiveId" clId="{FDF7ADD6-63CC-4B35-ACCF-9452F23DA226}" dt="2024-09-17T16:30:31.842" v="6883" actId="403"/>
          <ac:spMkLst>
            <pc:docMk/>
            <pc:sldMk cId="2356301826" sldId="307"/>
            <ac:spMk id="3" creationId="{93825102-2383-796E-7623-3F20FC1533A1}"/>
          </ac:spMkLst>
        </pc:spChg>
        <pc:spChg chg="mod">
          <ac:chgData name="Harikrishnan G" userId="6c3f54670a922fb0" providerId="LiveId" clId="{FDF7ADD6-63CC-4B35-ACCF-9452F23DA226}" dt="2024-09-17T16:37:52.105" v="7114" actId="20577"/>
          <ac:spMkLst>
            <pc:docMk/>
            <pc:sldMk cId="2356301826" sldId="307"/>
            <ac:spMk id="4" creationId="{21D08AF2-89C7-07D2-A0A0-4EF54165954C}"/>
          </ac:spMkLst>
        </pc:spChg>
        <pc:spChg chg="mod">
          <ac:chgData name="Harikrishnan G" userId="6c3f54670a922fb0" providerId="LiveId" clId="{FDF7ADD6-63CC-4B35-ACCF-9452F23DA226}" dt="2024-09-17T16:30:34.855" v="6884" actId="403"/>
          <ac:spMkLst>
            <pc:docMk/>
            <pc:sldMk cId="2356301826" sldId="307"/>
            <ac:spMk id="5" creationId="{22FF6C05-CBC4-8D00-A00E-A8C427251FD5}"/>
          </ac:spMkLst>
        </pc:spChg>
        <pc:spChg chg="mod">
          <ac:chgData name="Harikrishnan G" userId="6c3f54670a922fb0" providerId="LiveId" clId="{FDF7ADD6-63CC-4B35-ACCF-9452F23DA226}" dt="2024-09-17T16:37:03.062" v="7059" actId="27636"/>
          <ac:spMkLst>
            <pc:docMk/>
            <pc:sldMk cId="2356301826" sldId="307"/>
            <ac:spMk id="6" creationId="{31939009-21DA-7572-E83A-C02C3C573C71}"/>
          </ac:spMkLst>
        </pc:spChg>
      </pc:sldChg>
      <pc:sldChg chg="modSp new del mod">
        <pc:chgData name="Harikrishnan G" userId="6c3f54670a922fb0" providerId="LiveId" clId="{FDF7ADD6-63CC-4B35-ACCF-9452F23DA226}" dt="2024-09-17T16:15:05.511" v="6654" actId="47"/>
        <pc:sldMkLst>
          <pc:docMk/>
          <pc:sldMk cId="2573070198" sldId="307"/>
        </pc:sldMkLst>
        <pc:spChg chg="mod">
          <ac:chgData name="Harikrishnan G" userId="6c3f54670a922fb0" providerId="LiveId" clId="{FDF7ADD6-63CC-4B35-ACCF-9452F23DA226}" dt="2024-09-17T16:14:59.469" v="6653"/>
          <ac:spMkLst>
            <pc:docMk/>
            <pc:sldMk cId="2573070198" sldId="307"/>
            <ac:spMk id="2" creationId="{556CD05B-AFD1-EE55-E75C-11A18DA974F6}"/>
          </ac:spMkLst>
        </pc:spChg>
      </pc:sldChg>
      <pc:sldChg chg="new del">
        <pc:chgData name="Harikrishnan G" userId="6c3f54670a922fb0" providerId="LiveId" clId="{FDF7ADD6-63CC-4B35-ACCF-9452F23DA226}" dt="2024-09-17T16:43:07.572" v="7120" actId="47"/>
        <pc:sldMkLst>
          <pc:docMk/>
          <pc:sldMk cId="1456457740" sldId="308"/>
        </pc:sldMkLst>
      </pc:sldChg>
      <pc:sldChg chg="addSp delSp modSp new mod">
        <pc:chgData name="Harikrishnan G" userId="6c3f54670a922fb0" providerId="LiveId" clId="{FDF7ADD6-63CC-4B35-ACCF-9452F23DA226}" dt="2024-09-17T16:44:14.958" v="7151" actId="1076"/>
        <pc:sldMkLst>
          <pc:docMk/>
          <pc:sldMk cId="3308341037" sldId="308"/>
        </pc:sldMkLst>
        <pc:spChg chg="mod">
          <ac:chgData name="Harikrishnan G" userId="6c3f54670a922fb0" providerId="LiveId" clId="{FDF7ADD6-63CC-4B35-ACCF-9452F23DA226}" dt="2024-09-17T16:44:14.958" v="7151" actId="1076"/>
          <ac:spMkLst>
            <pc:docMk/>
            <pc:sldMk cId="3308341037" sldId="308"/>
            <ac:spMk id="2" creationId="{38ADF706-262D-B80F-D25F-C7AC60EBBBDD}"/>
          </ac:spMkLst>
        </pc:spChg>
        <pc:spChg chg="del">
          <ac:chgData name="Harikrishnan G" userId="6c3f54670a922fb0" providerId="LiveId" clId="{FDF7ADD6-63CC-4B35-ACCF-9452F23DA226}" dt="2024-09-17T16:44:01.931" v="7147" actId="931"/>
          <ac:spMkLst>
            <pc:docMk/>
            <pc:sldMk cId="3308341037" sldId="308"/>
            <ac:spMk id="3" creationId="{0B52257D-C51E-74B8-B5CC-F76EF3BB8126}"/>
          </ac:spMkLst>
        </pc:spChg>
        <pc:picChg chg="add mod">
          <ac:chgData name="Harikrishnan G" userId="6c3f54670a922fb0" providerId="LiveId" clId="{FDF7ADD6-63CC-4B35-ACCF-9452F23DA226}" dt="2024-09-17T16:44:12.026" v="7150" actId="1076"/>
          <ac:picMkLst>
            <pc:docMk/>
            <pc:sldMk cId="3308341037" sldId="308"/>
            <ac:picMk id="5" creationId="{DF82DA23-FEE9-5A99-1A35-05C5B0C06864}"/>
          </ac:picMkLst>
        </pc:picChg>
      </pc:sldChg>
      <pc:sldChg chg="new del">
        <pc:chgData name="Harikrishnan G" userId="6c3f54670a922fb0" providerId="LiveId" clId="{FDF7ADD6-63CC-4B35-ACCF-9452F23DA226}" dt="2024-09-17T16:38:12.683" v="7118" actId="680"/>
        <pc:sldMkLst>
          <pc:docMk/>
          <pc:sldMk cId="4215755955" sldId="308"/>
        </pc:sldMkLst>
      </pc:sldChg>
      <pc:sldChg chg="addSp delSp modSp new mod">
        <pc:chgData name="Harikrishnan G" userId="6c3f54670a922fb0" providerId="LiveId" clId="{FDF7ADD6-63CC-4B35-ACCF-9452F23DA226}" dt="2024-09-17T17:18:12.618" v="7625" actId="1076"/>
        <pc:sldMkLst>
          <pc:docMk/>
          <pc:sldMk cId="2780729887" sldId="309"/>
        </pc:sldMkLst>
        <pc:spChg chg="mod">
          <ac:chgData name="Harikrishnan G" userId="6c3f54670a922fb0" providerId="LiveId" clId="{FDF7ADD6-63CC-4B35-ACCF-9452F23DA226}" dt="2024-09-17T17:16:45.171" v="7622" actId="20577"/>
          <ac:spMkLst>
            <pc:docMk/>
            <pc:sldMk cId="2780729887" sldId="309"/>
            <ac:spMk id="2" creationId="{68824BC3-58EC-B292-36EB-0731BE1CD465}"/>
          </ac:spMkLst>
        </pc:spChg>
        <pc:spChg chg="del">
          <ac:chgData name="Harikrishnan G" userId="6c3f54670a922fb0" providerId="LiveId" clId="{FDF7ADD6-63CC-4B35-ACCF-9452F23DA226}" dt="2024-09-17T17:18:04.193" v="7623" actId="22"/>
          <ac:spMkLst>
            <pc:docMk/>
            <pc:sldMk cId="2780729887" sldId="309"/>
            <ac:spMk id="3" creationId="{5D8AAE83-0458-82AF-0B0C-B59469438840}"/>
          </ac:spMkLst>
        </pc:spChg>
        <pc:picChg chg="add mod ord">
          <ac:chgData name="Harikrishnan G" userId="6c3f54670a922fb0" providerId="LiveId" clId="{FDF7ADD6-63CC-4B35-ACCF-9452F23DA226}" dt="2024-09-17T17:18:12.618" v="7625" actId="1076"/>
          <ac:picMkLst>
            <pc:docMk/>
            <pc:sldMk cId="2780729887" sldId="309"/>
            <ac:picMk id="5" creationId="{477FCC6F-8FF0-3F62-AA5B-CEC3070FB7B6}"/>
          </ac:picMkLst>
        </pc:picChg>
      </pc:sldChg>
      <pc:sldChg chg="addSp delSp modSp add mod modAnim">
        <pc:chgData name="Harikrishnan G" userId="6c3f54670a922fb0" providerId="LiveId" clId="{FDF7ADD6-63CC-4B35-ACCF-9452F23DA226}" dt="2024-09-17T17:04:42.417" v="7569"/>
        <pc:sldMkLst>
          <pc:docMk/>
          <pc:sldMk cId="3143525902" sldId="310"/>
        </pc:sldMkLst>
        <pc:spChg chg="add mod">
          <ac:chgData name="Harikrishnan G" userId="6c3f54670a922fb0" providerId="LiveId" clId="{FDF7ADD6-63CC-4B35-ACCF-9452F23DA226}" dt="2024-09-17T17:04:25.403" v="7566" actId="20577"/>
          <ac:spMkLst>
            <pc:docMk/>
            <pc:sldMk cId="3143525902" sldId="310"/>
            <ac:spMk id="4" creationId="{81241525-3758-43D8-4E34-6C9017781E3E}"/>
          </ac:spMkLst>
        </pc:spChg>
        <pc:picChg chg="del">
          <ac:chgData name="Harikrishnan G" userId="6c3f54670a922fb0" providerId="LiveId" clId="{FDF7ADD6-63CC-4B35-ACCF-9452F23DA226}" dt="2024-09-17T16:44:27.653" v="7154" actId="478"/>
          <ac:picMkLst>
            <pc:docMk/>
            <pc:sldMk cId="3143525902" sldId="310"/>
            <ac:picMk id="5" creationId="{DF82DA23-FEE9-5A99-1A35-05C5B0C06864}"/>
          </ac:picMkLst>
        </pc:picChg>
      </pc:sldChg>
      <pc:sldChg chg="addSp delSp modSp new mod modTransition modAnim">
        <pc:chgData name="Harikrishnan G" userId="6c3f54670a922fb0" providerId="LiveId" clId="{FDF7ADD6-63CC-4B35-ACCF-9452F23DA226}" dt="2024-09-17T18:00:16.334" v="8017"/>
        <pc:sldMkLst>
          <pc:docMk/>
          <pc:sldMk cId="1562022143" sldId="311"/>
        </pc:sldMkLst>
        <pc:spChg chg="del">
          <ac:chgData name="Harikrishnan G" userId="6c3f54670a922fb0" providerId="LiveId" clId="{FDF7ADD6-63CC-4B35-ACCF-9452F23DA226}" dt="2024-09-17T17:18:26.475" v="7628" actId="478"/>
          <ac:spMkLst>
            <pc:docMk/>
            <pc:sldMk cId="1562022143" sldId="311"/>
            <ac:spMk id="2" creationId="{87955F7E-F5EC-6C4D-216D-E338AF5C84A6}"/>
          </ac:spMkLst>
        </pc:spChg>
        <pc:spChg chg="del">
          <ac:chgData name="Harikrishnan G" userId="6c3f54670a922fb0" providerId="LiveId" clId="{FDF7ADD6-63CC-4B35-ACCF-9452F23DA226}" dt="2024-09-17T17:18:22.948" v="7627"/>
          <ac:spMkLst>
            <pc:docMk/>
            <pc:sldMk cId="1562022143" sldId="311"/>
            <ac:spMk id="3" creationId="{82C02492-F943-77DA-7767-8663828B5397}"/>
          </ac:spMkLst>
        </pc:spChg>
        <pc:spChg chg="add del mod">
          <ac:chgData name="Harikrishnan G" userId="6c3f54670a922fb0" providerId="LiveId" clId="{FDF7ADD6-63CC-4B35-ACCF-9452F23DA226}" dt="2024-09-17T17:56:39.176" v="7988" actId="478"/>
          <ac:spMkLst>
            <pc:docMk/>
            <pc:sldMk cId="1562022143" sldId="311"/>
            <ac:spMk id="8" creationId="{66B7BD83-546B-A42A-5842-3247431DF1C4}"/>
          </ac:spMkLst>
        </pc:spChg>
        <pc:picChg chg="add del mod ord modCrop">
          <ac:chgData name="Harikrishnan G" userId="6c3f54670a922fb0" providerId="LiveId" clId="{FDF7ADD6-63CC-4B35-ACCF-9452F23DA226}" dt="2024-09-17T17:59:41.220" v="8016" actId="1076"/>
          <ac:picMkLst>
            <pc:docMk/>
            <pc:sldMk cId="1562022143" sldId="311"/>
            <ac:picMk id="4" creationId="{F0ABB2C0-7B1D-7A30-C842-1BFFF20A5126}"/>
          </ac:picMkLst>
        </pc:picChg>
        <pc:picChg chg="add mod">
          <ac:chgData name="Harikrishnan G" userId="6c3f54670a922fb0" providerId="LiveId" clId="{FDF7ADD6-63CC-4B35-ACCF-9452F23DA226}" dt="2024-09-17T17:58:20.861" v="7999" actId="1076"/>
          <ac:picMkLst>
            <pc:docMk/>
            <pc:sldMk cId="1562022143" sldId="311"/>
            <ac:picMk id="6" creationId="{C2CC4CAB-5429-C8C7-92B8-BCD17DD1F40B}"/>
          </ac:picMkLst>
        </pc:picChg>
      </pc:sldChg>
      <pc:sldChg chg="new del">
        <pc:chgData name="Harikrishnan G" userId="6c3f54670a922fb0" providerId="LiveId" clId="{FDF7ADD6-63CC-4B35-ACCF-9452F23DA226}" dt="2024-09-17T17:23:11.067" v="7635" actId="47"/>
        <pc:sldMkLst>
          <pc:docMk/>
          <pc:sldMk cId="4194936000" sldId="312"/>
        </pc:sldMkLst>
      </pc:sldChg>
      <pc:sldChg chg="addSp delSp modSp add del mod modAnim">
        <pc:chgData name="Harikrishnan G" userId="6c3f54670a922fb0" providerId="LiveId" clId="{FDF7ADD6-63CC-4B35-ACCF-9452F23DA226}" dt="2024-09-17T17:49:37.069" v="7982" actId="47"/>
        <pc:sldMkLst>
          <pc:docMk/>
          <pc:sldMk cId="3278016326" sldId="313"/>
        </pc:sldMkLst>
        <pc:spChg chg="mod">
          <ac:chgData name="Harikrishnan G" userId="6c3f54670a922fb0" providerId="LiveId" clId="{FDF7ADD6-63CC-4B35-ACCF-9452F23DA226}" dt="2024-09-17T17:29:15.882" v="7854" actId="2711"/>
          <ac:spMkLst>
            <pc:docMk/>
            <pc:sldMk cId="3278016326" sldId="313"/>
            <ac:spMk id="2" creationId="{68824BC3-58EC-B292-36EB-0731BE1CD465}"/>
          </ac:spMkLst>
        </pc:spChg>
        <pc:spChg chg="add mod">
          <ac:chgData name="Harikrishnan G" userId="6c3f54670a922fb0" providerId="LiveId" clId="{FDF7ADD6-63CC-4B35-ACCF-9452F23DA226}" dt="2024-09-17T17:29:33.217" v="7858" actId="14100"/>
          <ac:spMkLst>
            <pc:docMk/>
            <pc:sldMk cId="3278016326" sldId="313"/>
            <ac:spMk id="4" creationId="{689DC7FE-E5A4-E330-CF00-6F1F8E307C7D}"/>
          </ac:spMkLst>
        </pc:spChg>
        <pc:spChg chg="add mod">
          <ac:chgData name="Harikrishnan G" userId="6c3f54670a922fb0" providerId="LiveId" clId="{FDF7ADD6-63CC-4B35-ACCF-9452F23DA226}" dt="2024-09-17T17:31:32.801" v="7870" actId="1076"/>
          <ac:spMkLst>
            <pc:docMk/>
            <pc:sldMk cId="3278016326" sldId="313"/>
            <ac:spMk id="7" creationId="{A98CD65F-142E-EB0A-03FB-A3AA750CCD67}"/>
          </ac:spMkLst>
        </pc:spChg>
        <pc:spChg chg="add mod">
          <ac:chgData name="Harikrishnan G" userId="6c3f54670a922fb0" providerId="LiveId" clId="{FDF7ADD6-63CC-4B35-ACCF-9452F23DA226}" dt="2024-09-17T17:32:43.016" v="7879" actId="1076"/>
          <ac:spMkLst>
            <pc:docMk/>
            <pc:sldMk cId="3278016326" sldId="313"/>
            <ac:spMk id="8" creationId="{6E8F2772-88F3-F597-D34F-C60886071D42}"/>
          </ac:spMkLst>
        </pc:spChg>
        <pc:spChg chg="add mod">
          <ac:chgData name="Harikrishnan G" userId="6c3f54670a922fb0" providerId="LiveId" clId="{FDF7ADD6-63CC-4B35-ACCF-9452F23DA226}" dt="2024-09-17T17:34:25.913" v="7894" actId="1076"/>
          <ac:spMkLst>
            <pc:docMk/>
            <pc:sldMk cId="3278016326" sldId="313"/>
            <ac:spMk id="11" creationId="{DD7C6252-9B17-6C04-518B-86EFA5B00970}"/>
          </ac:spMkLst>
        </pc:spChg>
        <pc:spChg chg="add mod">
          <ac:chgData name="Harikrishnan G" userId="6c3f54670a922fb0" providerId="LiveId" clId="{FDF7ADD6-63CC-4B35-ACCF-9452F23DA226}" dt="2024-09-17T17:35:49.202" v="7900" actId="1076"/>
          <ac:spMkLst>
            <pc:docMk/>
            <pc:sldMk cId="3278016326" sldId="313"/>
            <ac:spMk id="12" creationId="{B298CAC9-8547-2C91-6C50-201AC377B78A}"/>
          </ac:spMkLst>
        </pc:spChg>
        <pc:picChg chg="del">
          <ac:chgData name="Harikrishnan G" userId="6c3f54670a922fb0" providerId="LiveId" clId="{FDF7ADD6-63CC-4B35-ACCF-9452F23DA226}" dt="2024-09-17T17:23:13.972" v="7636" actId="478"/>
          <ac:picMkLst>
            <pc:docMk/>
            <pc:sldMk cId="3278016326" sldId="313"/>
            <ac:picMk id="5" creationId="{477FCC6F-8FF0-3F62-AA5B-CEC3070FB7B6}"/>
          </ac:picMkLst>
        </pc:picChg>
        <pc:picChg chg="add mod">
          <ac:chgData name="Harikrishnan G" userId="6c3f54670a922fb0" providerId="LiveId" clId="{FDF7ADD6-63CC-4B35-ACCF-9452F23DA226}" dt="2024-09-17T17:33:21.337" v="7883" actId="1076"/>
          <ac:picMkLst>
            <pc:docMk/>
            <pc:sldMk cId="3278016326" sldId="313"/>
            <ac:picMk id="6" creationId="{8657852F-33A6-FCEA-D56D-0676F166ECC2}"/>
          </ac:picMkLst>
        </pc:picChg>
        <pc:picChg chg="add mod">
          <ac:chgData name="Harikrishnan G" userId="6c3f54670a922fb0" providerId="LiveId" clId="{FDF7ADD6-63CC-4B35-ACCF-9452F23DA226}" dt="2024-09-17T17:33:36.008" v="7885" actId="1076"/>
          <ac:picMkLst>
            <pc:docMk/>
            <pc:sldMk cId="3278016326" sldId="313"/>
            <ac:picMk id="9" creationId="{BA591C6C-FAB5-DCF3-9684-AC055A1AF830}"/>
          </ac:picMkLst>
        </pc:picChg>
        <pc:picChg chg="add mod">
          <ac:chgData name="Harikrishnan G" userId="6c3f54670a922fb0" providerId="LiveId" clId="{FDF7ADD6-63CC-4B35-ACCF-9452F23DA226}" dt="2024-09-17T17:34:11.060" v="7891"/>
          <ac:picMkLst>
            <pc:docMk/>
            <pc:sldMk cId="3278016326" sldId="313"/>
            <ac:picMk id="10" creationId="{CD80D09B-987E-0AFF-9A45-2559D42227E2}"/>
          </ac:picMkLst>
        </pc:picChg>
      </pc:sldChg>
      <pc:sldChg chg="addSp delSp modSp add mod modTransition delAnim modAnim">
        <pc:chgData name="Harikrishnan G" userId="6c3f54670a922fb0" providerId="LiveId" clId="{FDF7ADD6-63CC-4B35-ACCF-9452F23DA226}" dt="2024-09-17T17:48:45.591" v="7981" actId="207"/>
        <pc:sldMkLst>
          <pc:docMk/>
          <pc:sldMk cId="807127506" sldId="314"/>
        </pc:sldMkLst>
        <pc:spChg chg="add del">
          <ac:chgData name="Harikrishnan G" userId="6c3f54670a922fb0" providerId="LiveId" clId="{FDF7ADD6-63CC-4B35-ACCF-9452F23DA226}" dt="2024-09-17T17:46:17.496" v="7951" actId="478"/>
          <ac:spMkLst>
            <pc:docMk/>
            <pc:sldMk cId="807127506" sldId="314"/>
            <ac:spMk id="2" creationId="{68824BC3-58EC-B292-36EB-0731BE1CD465}"/>
          </ac:spMkLst>
        </pc:spChg>
        <pc:spChg chg="mod">
          <ac:chgData name="Harikrishnan G" userId="6c3f54670a922fb0" providerId="LiveId" clId="{FDF7ADD6-63CC-4B35-ACCF-9452F23DA226}" dt="2024-09-17T17:48:45.591" v="7981" actId="207"/>
          <ac:spMkLst>
            <pc:docMk/>
            <pc:sldMk cId="807127506" sldId="314"/>
            <ac:spMk id="4" creationId="{689DC7FE-E5A4-E330-CF00-6F1F8E307C7D}"/>
          </ac:spMkLst>
        </pc:spChg>
        <pc:spChg chg="add del mod">
          <ac:chgData name="Harikrishnan G" userId="6c3f54670a922fb0" providerId="LiveId" clId="{FDF7ADD6-63CC-4B35-ACCF-9452F23DA226}" dt="2024-09-17T17:46:11.731" v="7950" actId="478"/>
          <ac:spMkLst>
            <pc:docMk/>
            <pc:sldMk cId="807127506" sldId="314"/>
            <ac:spMk id="5" creationId="{2277E4C4-D00B-AFA8-9A1B-E30ABAF49049}"/>
          </ac:spMkLst>
        </pc:spChg>
        <pc:spChg chg="del">
          <ac:chgData name="Harikrishnan G" userId="6c3f54670a922fb0" providerId="LiveId" clId="{FDF7ADD6-63CC-4B35-ACCF-9452F23DA226}" dt="2024-09-17T17:41:29.191" v="7909" actId="478"/>
          <ac:spMkLst>
            <pc:docMk/>
            <pc:sldMk cId="807127506" sldId="314"/>
            <ac:spMk id="7" creationId="{A98CD65F-142E-EB0A-03FB-A3AA750CCD67}"/>
          </ac:spMkLst>
        </pc:spChg>
        <pc:spChg chg="del">
          <ac:chgData name="Harikrishnan G" userId="6c3f54670a922fb0" providerId="LiveId" clId="{FDF7ADD6-63CC-4B35-ACCF-9452F23DA226}" dt="2024-09-17T17:41:22.711" v="7908" actId="478"/>
          <ac:spMkLst>
            <pc:docMk/>
            <pc:sldMk cId="807127506" sldId="314"/>
            <ac:spMk id="8" creationId="{6E8F2772-88F3-F597-D34F-C60886071D42}"/>
          </ac:spMkLst>
        </pc:spChg>
        <pc:spChg chg="mod">
          <ac:chgData name="Harikrishnan G" userId="6c3f54670a922fb0" providerId="LiveId" clId="{FDF7ADD6-63CC-4B35-ACCF-9452F23DA226}" dt="2024-09-17T17:47:05.254" v="7971" actId="1076"/>
          <ac:spMkLst>
            <pc:docMk/>
            <pc:sldMk cId="807127506" sldId="314"/>
            <ac:spMk id="11" creationId="{DD7C6252-9B17-6C04-518B-86EFA5B00970}"/>
          </ac:spMkLst>
        </pc:spChg>
        <pc:spChg chg="mod">
          <ac:chgData name="Harikrishnan G" userId="6c3f54670a922fb0" providerId="LiveId" clId="{FDF7ADD6-63CC-4B35-ACCF-9452F23DA226}" dt="2024-09-17T17:47:10.566" v="7972" actId="1076"/>
          <ac:spMkLst>
            <pc:docMk/>
            <pc:sldMk cId="807127506" sldId="314"/>
            <ac:spMk id="12" creationId="{B298CAC9-8547-2C91-6C50-201AC377B78A}"/>
          </ac:spMkLst>
        </pc:spChg>
        <pc:spChg chg="add del mod">
          <ac:chgData name="Harikrishnan G" userId="6c3f54670a922fb0" providerId="LiveId" clId="{FDF7ADD6-63CC-4B35-ACCF-9452F23DA226}" dt="2024-09-17T17:46:24.488" v="7954" actId="478"/>
          <ac:spMkLst>
            <pc:docMk/>
            <pc:sldMk cId="807127506" sldId="314"/>
            <ac:spMk id="13" creationId="{F12FE9EE-0C4F-DC6F-C74B-FFD69B779EF1}"/>
          </ac:spMkLst>
        </pc:spChg>
        <pc:picChg chg="del">
          <ac:chgData name="Harikrishnan G" userId="6c3f54670a922fb0" providerId="LiveId" clId="{FDF7ADD6-63CC-4B35-ACCF-9452F23DA226}" dt="2024-09-17T17:41:19.275" v="7907" actId="478"/>
          <ac:picMkLst>
            <pc:docMk/>
            <pc:sldMk cId="807127506" sldId="314"/>
            <ac:picMk id="6" creationId="{8657852F-33A6-FCEA-D56D-0676F166ECC2}"/>
          </ac:picMkLst>
        </pc:picChg>
        <pc:picChg chg="mod">
          <ac:chgData name="Harikrishnan G" userId="6c3f54670a922fb0" providerId="LiveId" clId="{FDF7ADD6-63CC-4B35-ACCF-9452F23DA226}" dt="2024-09-17T17:46:56.527" v="7968" actId="1076"/>
          <ac:picMkLst>
            <pc:docMk/>
            <pc:sldMk cId="807127506" sldId="314"/>
            <ac:picMk id="9" creationId="{BA591C6C-FAB5-DCF3-9684-AC055A1AF830}"/>
          </ac:picMkLst>
        </pc:picChg>
      </pc:sldChg>
      <pc:sldChg chg="delSp modSp add mod delAnim modAnim">
        <pc:chgData name="Harikrishnan G" userId="6c3f54670a922fb0" providerId="LiveId" clId="{FDF7ADD6-63CC-4B35-ACCF-9452F23DA226}" dt="2024-09-17T17:50:56.791" v="7983"/>
        <pc:sldMkLst>
          <pc:docMk/>
          <pc:sldMk cId="2912582013" sldId="315"/>
        </pc:sldMkLst>
        <pc:spChg chg="mod">
          <ac:chgData name="Harikrishnan G" userId="6c3f54670a922fb0" providerId="LiveId" clId="{FDF7ADD6-63CC-4B35-ACCF-9452F23DA226}" dt="2024-09-17T17:47:44.217" v="7977" actId="207"/>
          <ac:spMkLst>
            <pc:docMk/>
            <pc:sldMk cId="2912582013" sldId="315"/>
            <ac:spMk id="4" creationId="{689DC7FE-E5A4-E330-CF00-6F1F8E307C7D}"/>
          </ac:spMkLst>
        </pc:spChg>
        <pc:spChg chg="del">
          <ac:chgData name="Harikrishnan G" userId="6c3f54670a922fb0" providerId="LiveId" clId="{FDF7ADD6-63CC-4B35-ACCF-9452F23DA226}" dt="2024-09-17T17:44:22.701" v="7943" actId="478"/>
          <ac:spMkLst>
            <pc:docMk/>
            <pc:sldMk cId="2912582013" sldId="315"/>
            <ac:spMk id="11" creationId="{DD7C6252-9B17-6C04-518B-86EFA5B00970}"/>
          </ac:spMkLst>
        </pc:spChg>
        <pc:spChg chg="del">
          <ac:chgData name="Harikrishnan G" userId="6c3f54670a922fb0" providerId="LiveId" clId="{FDF7ADD6-63CC-4B35-ACCF-9452F23DA226}" dt="2024-09-17T17:44:25.467" v="7944" actId="478"/>
          <ac:spMkLst>
            <pc:docMk/>
            <pc:sldMk cId="2912582013" sldId="315"/>
            <ac:spMk id="12" creationId="{B298CAC9-8547-2C91-6C50-201AC377B78A}"/>
          </ac:spMkLst>
        </pc:spChg>
        <pc:picChg chg="del">
          <ac:chgData name="Harikrishnan G" userId="6c3f54670a922fb0" providerId="LiveId" clId="{FDF7ADD6-63CC-4B35-ACCF-9452F23DA226}" dt="2024-09-17T17:44:19.333" v="7942" actId="478"/>
          <ac:picMkLst>
            <pc:docMk/>
            <pc:sldMk cId="2912582013" sldId="315"/>
            <ac:picMk id="9" creationId="{BA591C6C-FAB5-DCF3-9684-AC055A1AF830}"/>
          </ac:picMkLst>
        </pc:picChg>
      </pc:sldChg>
      <pc:sldChg chg="addSp delSp modSp new mod modAnim">
        <pc:chgData name="Harikrishnan G" userId="6c3f54670a922fb0" providerId="LiveId" clId="{FDF7ADD6-63CC-4B35-ACCF-9452F23DA226}" dt="2024-09-19T11:14:26.492" v="8122" actId="1076"/>
        <pc:sldMkLst>
          <pc:docMk/>
          <pc:sldMk cId="3599936548" sldId="316"/>
        </pc:sldMkLst>
        <pc:spChg chg="mod">
          <ac:chgData name="Harikrishnan G" userId="6c3f54670a922fb0" providerId="LiveId" clId="{FDF7ADD6-63CC-4B35-ACCF-9452F23DA226}" dt="2024-09-19T10:51:51.084" v="8061" actId="1076"/>
          <ac:spMkLst>
            <pc:docMk/>
            <pc:sldMk cId="3599936548" sldId="316"/>
            <ac:spMk id="2" creationId="{9EEABCED-F065-6F6B-E059-774F12B91DF2}"/>
          </ac:spMkLst>
        </pc:spChg>
        <pc:spChg chg="del">
          <ac:chgData name="Harikrishnan G" userId="6c3f54670a922fb0" providerId="LiveId" clId="{FDF7ADD6-63CC-4B35-ACCF-9452F23DA226}" dt="2024-09-19T10:44:58.560" v="8041" actId="22"/>
          <ac:spMkLst>
            <pc:docMk/>
            <pc:sldMk cId="3599936548" sldId="316"/>
            <ac:spMk id="3" creationId="{6066F250-3FB4-1DA0-0D60-BC897829622B}"/>
          </ac:spMkLst>
        </pc:spChg>
        <pc:spChg chg="add del mod">
          <ac:chgData name="Harikrishnan G" userId="6c3f54670a922fb0" providerId="LiveId" clId="{FDF7ADD6-63CC-4B35-ACCF-9452F23DA226}" dt="2024-09-19T10:51:21.544" v="8056" actId="478"/>
          <ac:spMkLst>
            <pc:docMk/>
            <pc:sldMk cId="3599936548" sldId="316"/>
            <ac:spMk id="7" creationId="{0217F8C4-48EC-FCF9-1021-8E68C396BAB3}"/>
          </ac:spMkLst>
        </pc:spChg>
        <pc:spChg chg="add mod">
          <ac:chgData name="Harikrishnan G" userId="6c3f54670a922fb0" providerId="LiveId" clId="{FDF7ADD6-63CC-4B35-ACCF-9452F23DA226}" dt="2024-09-19T11:08:25.748" v="8066" actId="767"/>
          <ac:spMkLst>
            <pc:docMk/>
            <pc:sldMk cId="3599936548" sldId="316"/>
            <ac:spMk id="10" creationId="{7EA7326F-6D24-CAD3-0C24-6A381AAF79DC}"/>
          </ac:spMkLst>
        </pc:spChg>
        <pc:spChg chg="add mod">
          <ac:chgData name="Harikrishnan G" userId="6c3f54670a922fb0" providerId="LiveId" clId="{FDF7ADD6-63CC-4B35-ACCF-9452F23DA226}" dt="2024-09-19T11:10:19.602" v="8100" actId="14100"/>
          <ac:spMkLst>
            <pc:docMk/>
            <pc:sldMk cId="3599936548" sldId="316"/>
            <ac:spMk id="11" creationId="{59476937-E291-E7FE-93D2-813F012D5E97}"/>
          </ac:spMkLst>
        </pc:spChg>
        <pc:spChg chg="add mod">
          <ac:chgData name="Harikrishnan G" userId="6c3f54670a922fb0" providerId="LiveId" clId="{FDF7ADD6-63CC-4B35-ACCF-9452F23DA226}" dt="2024-09-19T11:11:49.111" v="8107" actId="1076"/>
          <ac:spMkLst>
            <pc:docMk/>
            <pc:sldMk cId="3599936548" sldId="316"/>
            <ac:spMk id="12" creationId="{100BEADF-4290-D1F8-8937-E31E466DEC76}"/>
          </ac:spMkLst>
        </pc:spChg>
        <pc:spChg chg="add mod">
          <ac:chgData name="Harikrishnan G" userId="6c3f54670a922fb0" providerId="LiveId" clId="{FDF7ADD6-63CC-4B35-ACCF-9452F23DA226}" dt="2024-09-19T11:14:08.688" v="8120" actId="208"/>
          <ac:spMkLst>
            <pc:docMk/>
            <pc:sldMk cId="3599936548" sldId="316"/>
            <ac:spMk id="13" creationId="{B91CA1BB-E123-EFE8-2C45-6CEFB58D9D1A}"/>
          </ac:spMkLst>
        </pc:spChg>
        <pc:spChg chg="add mod">
          <ac:chgData name="Harikrishnan G" userId="6c3f54670a922fb0" providerId="LiveId" clId="{FDF7ADD6-63CC-4B35-ACCF-9452F23DA226}" dt="2024-09-19T11:14:26.492" v="8122" actId="1076"/>
          <ac:spMkLst>
            <pc:docMk/>
            <pc:sldMk cId="3599936548" sldId="316"/>
            <ac:spMk id="14" creationId="{B8471FE9-CB57-D55A-D8D2-038EA570AC19}"/>
          </ac:spMkLst>
        </pc:spChg>
        <pc:picChg chg="add del mod ord modCrop">
          <ac:chgData name="Harikrishnan G" userId="6c3f54670a922fb0" providerId="LiveId" clId="{FDF7ADD6-63CC-4B35-ACCF-9452F23DA226}" dt="2024-09-19T10:51:12.124" v="8052" actId="478"/>
          <ac:picMkLst>
            <pc:docMk/>
            <pc:sldMk cId="3599936548" sldId="316"/>
            <ac:picMk id="5" creationId="{3AC7F407-D87D-37C3-C3C1-DDE4524EC2E4}"/>
          </ac:picMkLst>
        </pc:picChg>
        <pc:picChg chg="add mod modCrop">
          <ac:chgData name="Harikrishnan G" userId="6c3f54670a922fb0" providerId="LiveId" clId="{FDF7ADD6-63CC-4B35-ACCF-9452F23DA226}" dt="2024-09-19T11:13:29.669" v="8114" actId="1076"/>
          <ac:picMkLst>
            <pc:docMk/>
            <pc:sldMk cId="3599936548" sldId="316"/>
            <ac:picMk id="9" creationId="{D1453762-2230-67EC-239D-32D388A8C15B}"/>
          </ac:picMkLst>
        </pc:picChg>
      </pc:sldChg>
      <pc:sldChg chg="modSp new mod">
        <pc:chgData name="Harikrishnan G" userId="6c3f54670a922fb0" providerId="LiveId" clId="{FDF7ADD6-63CC-4B35-ACCF-9452F23DA226}" dt="2024-09-19T11:16:48.260" v="8127" actId="113"/>
        <pc:sldMkLst>
          <pc:docMk/>
          <pc:sldMk cId="342651126" sldId="317"/>
        </pc:sldMkLst>
        <pc:spChg chg="mod">
          <ac:chgData name="Harikrishnan G" userId="6c3f54670a922fb0" providerId="LiveId" clId="{FDF7ADD6-63CC-4B35-ACCF-9452F23DA226}" dt="2024-09-19T11:16:48.260" v="8127" actId="113"/>
          <ac:spMkLst>
            <pc:docMk/>
            <pc:sldMk cId="342651126" sldId="317"/>
            <ac:spMk id="3" creationId="{9EBFCE9D-4762-65B7-E9D1-EDCECA0BFA46}"/>
          </ac:spMkLst>
        </pc:spChg>
      </pc:sldChg>
      <pc:sldChg chg="addSp delSp modSp new mod">
        <pc:chgData name="Harikrishnan G" userId="6c3f54670a922fb0" providerId="LiveId" clId="{FDF7ADD6-63CC-4B35-ACCF-9452F23DA226}" dt="2024-09-19T11:22:25.523" v="8220" actId="1076"/>
        <pc:sldMkLst>
          <pc:docMk/>
          <pc:sldMk cId="1805155171" sldId="318"/>
        </pc:sldMkLst>
        <pc:spChg chg="del">
          <ac:chgData name="Harikrishnan G" userId="6c3f54670a922fb0" providerId="LiveId" clId="{FDF7ADD6-63CC-4B35-ACCF-9452F23DA226}" dt="2024-09-19T11:22:13.197" v="8217" actId="478"/>
          <ac:spMkLst>
            <pc:docMk/>
            <pc:sldMk cId="1805155171" sldId="318"/>
            <ac:spMk id="2" creationId="{72274DE8-70E4-9D45-099C-168FA055D41F}"/>
          </ac:spMkLst>
        </pc:spChg>
        <pc:spChg chg="del">
          <ac:chgData name="Harikrishnan G" userId="6c3f54670a922fb0" providerId="LiveId" clId="{FDF7ADD6-63CC-4B35-ACCF-9452F23DA226}" dt="2024-09-19T11:19:36.098" v="8129" actId="22"/>
          <ac:spMkLst>
            <pc:docMk/>
            <pc:sldMk cId="1805155171" sldId="318"/>
            <ac:spMk id="3" creationId="{9B03F942-9906-457C-DB30-EF5A7D7E4A81}"/>
          </ac:spMkLst>
        </pc:spChg>
        <pc:picChg chg="add mod ord">
          <ac:chgData name="Harikrishnan G" userId="6c3f54670a922fb0" providerId="LiveId" clId="{FDF7ADD6-63CC-4B35-ACCF-9452F23DA226}" dt="2024-09-19T11:22:25.523" v="8220" actId="1076"/>
          <ac:picMkLst>
            <pc:docMk/>
            <pc:sldMk cId="1805155171" sldId="318"/>
            <ac:picMk id="5" creationId="{3C55DF2B-6D65-5901-7102-27CED3EB83D5}"/>
          </ac:picMkLst>
        </pc:picChg>
      </pc:sldChg>
      <pc:sldChg chg="modSp new mod">
        <pc:chgData name="Harikrishnan G" userId="6c3f54670a922fb0" providerId="LiveId" clId="{FDF7ADD6-63CC-4B35-ACCF-9452F23DA226}" dt="2024-09-19T11:21:36.117" v="8215" actId="113"/>
        <pc:sldMkLst>
          <pc:docMk/>
          <pc:sldMk cId="3975802554" sldId="319"/>
        </pc:sldMkLst>
        <pc:spChg chg="mod">
          <ac:chgData name="Harikrishnan G" userId="6c3f54670a922fb0" providerId="LiveId" clId="{FDF7ADD6-63CC-4B35-ACCF-9452F23DA226}" dt="2024-09-19T11:21:36.117" v="8215" actId="113"/>
          <ac:spMkLst>
            <pc:docMk/>
            <pc:sldMk cId="3975802554" sldId="319"/>
            <ac:spMk id="3" creationId="{D5B9CB70-047E-2AC7-1B42-E6F4DBC1EAC9}"/>
          </ac:spMkLst>
        </pc:spChg>
      </pc:sldChg>
      <pc:sldChg chg="add del">
        <pc:chgData name="Harikrishnan G" userId="6c3f54670a922fb0" providerId="LiveId" clId="{FDF7ADD6-63CC-4B35-ACCF-9452F23DA226}" dt="2024-09-19T11:22:38.431" v="8222" actId="47"/>
        <pc:sldMkLst>
          <pc:docMk/>
          <pc:sldMk cId="3147308523" sldId="320"/>
        </pc:sldMkLst>
      </pc:sldChg>
      <pc:sldChg chg="addSp delSp modSp add mod modAnim">
        <pc:chgData name="Harikrishnan G" userId="6c3f54670a922fb0" providerId="LiveId" clId="{FDF7ADD6-63CC-4B35-ACCF-9452F23DA226}" dt="2024-09-19T11:46:04.101" v="8480"/>
        <pc:sldMkLst>
          <pc:docMk/>
          <pc:sldMk cId="910985571" sldId="321"/>
        </pc:sldMkLst>
        <pc:spChg chg="add mod">
          <ac:chgData name="Harikrishnan G" userId="6c3f54670a922fb0" providerId="LiveId" clId="{FDF7ADD6-63CC-4B35-ACCF-9452F23DA226}" dt="2024-09-19T11:24:47.481" v="8224" actId="1076"/>
          <ac:spMkLst>
            <pc:docMk/>
            <pc:sldMk cId="910985571" sldId="321"/>
            <ac:spMk id="2" creationId="{BBA5BDD2-B7FD-4111-C27C-E2673ABCD783}"/>
          </ac:spMkLst>
        </pc:spChg>
        <pc:spChg chg="add mod">
          <ac:chgData name="Harikrishnan G" userId="6c3f54670a922fb0" providerId="LiveId" clId="{FDF7ADD6-63CC-4B35-ACCF-9452F23DA226}" dt="2024-09-19T11:30:03.013" v="8332" actId="1076"/>
          <ac:spMkLst>
            <pc:docMk/>
            <pc:sldMk cId="910985571" sldId="321"/>
            <ac:spMk id="3" creationId="{0589DDF5-08AA-19A9-C6EC-E1AEB5A4DFC0}"/>
          </ac:spMkLst>
        </pc:spChg>
        <pc:spChg chg="add del mod">
          <ac:chgData name="Harikrishnan G" userId="6c3f54670a922fb0" providerId="LiveId" clId="{FDF7ADD6-63CC-4B35-ACCF-9452F23DA226}" dt="2024-09-19T11:30:15.661" v="8336" actId="11529"/>
          <ac:spMkLst>
            <pc:docMk/>
            <pc:sldMk cId="910985571" sldId="321"/>
            <ac:spMk id="4" creationId="{CB2ABAA2-E457-3062-C60F-CD555A76F470}"/>
          </ac:spMkLst>
        </pc:spChg>
        <pc:spChg chg="add mod">
          <ac:chgData name="Harikrishnan G" userId="6c3f54670a922fb0" providerId="LiveId" clId="{FDF7ADD6-63CC-4B35-ACCF-9452F23DA226}" dt="2024-09-19T11:30:40.839" v="8342" actId="2085"/>
          <ac:spMkLst>
            <pc:docMk/>
            <pc:sldMk cId="910985571" sldId="321"/>
            <ac:spMk id="6" creationId="{9471E05E-1FB1-A62E-8F09-AFCB465279F9}"/>
          </ac:spMkLst>
        </pc:spChg>
        <pc:spChg chg="add mod">
          <ac:chgData name="Harikrishnan G" userId="6c3f54670a922fb0" providerId="LiveId" clId="{FDF7ADD6-63CC-4B35-ACCF-9452F23DA226}" dt="2024-09-19T11:30:47.310" v="8344" actId="1076"/>
          <ac:spMkLst>
            <pc:docMk/>
            <pc:sldMk cId="910985571" sldId="321"/>
            <ac:spMk id="7" creationId="{A0CBE2DB-3539-B950-F42C-DADB0399DAFF}"/>
          </ac:spMkLst>
        </pc:spChg>
        <pc:spChg chg="add mod">
          <ac:chgData name="Harikrishnan G" userId="6c3f54670a922fb0" providerId="LiveId" clId="{FDF7ADD6-63CC-4B35-ACCF-9452F23DA226}" dt="2024-09-19T11:30:52.862" v="8346" actId="1076"/>
          <ac:spMkLst>
            <pc:docMk/>
            <pc:sldMk cId="910985571" sldId="321"/>
            <ac:spMk id="8" creationId="{7E41F9BE-FDDE-C696-7AF3-31F5F8391203}"/>
          </ac:spMkLst>
        </pc:spChg>
        <pc:spChg chg="add mod">
          <ac:chgData name="Harikrishnan G" userId="6c3f54670a922fb0" providerId="LiveId" clId="{FDF7ADD6-63CC-4B35-ACCF-9452F23DA226}" dt="2024-09-19T11:31:00.176" v="8348" actId="1076"/>
          <ac:spMkLst>
            <pc:docMk/>
            <pc:sldMk cId="910985571" sldId="321"/>
            <ac:spMk id="9" creationId="{CA99E090-91B6-F9E4-5210-C7C52954C96E}"/>
          </ac:spMkLst>
        </pc:spChg>
        <pc:spChg chg="add mod">
          <ac:chgData name="Harikrishnan G" userId="6c3f54670a922fb0" providerId="LiveId" clId="{FDF7ADD6-63CC-4B35-ACCF-9452F23DA226}" dt="2024-09-19T11:31:20.489" v="8351" actId="14100"/>
          <ac:spMkLst>
            <pc:docMk/>
            <pc:sldMk cId="910985571" sldId="321"/>
            <ac:spMk id="10" creationId="{3344E85A-8328-3F84-A391-447F159D1A51}"/>
          </ac:spMkLst>
        </pc:spChg>
        <pc:spChg chg="add mod">
          <ac:chgData name="Harikrishnan G" userId="6c3f54670a922fb0" providerId="LiveId" clId="{FDF7ADD6-63CC-4B35-ACCF-9452F23DA226}" dt="2024-09-19T11:32:12.908" v="8353" actId="1076"/>
          <ac:spMkLst>
            <pc:docMk/>
            <pc:sldMk cId="910985571" sldId="321"/>
            <ac:spMk id="11" creationId="{21230069-3712-462A-AB44-22668EFF84B9}"/>
          </ac:spMkLst>
        </pc:spChg>
        <pc:spChg chg="add mod">
          <ac:chgData name="Harikrishnan G" userId="6c3f54670a922fb0" providerId="LiveId" clId="{FDF7ADD6-63CC-4B35-ACCF-9452F23DA226}" dt="2024-09-19T11:32:18.681" v="8355" actId="1076"/>
          <ac:spMkLst>
            <pc:docMk/>
            <pc:sldMk cId="910985571" sldId="321"/>
            <ac:spMk id="12" creationId="{58896A3E-2247-E8B6-EDF3-C9B7CD8A57B3}"/>
          </ac:spMkLst>
        </pc:spChg>
        <pc:spChg chg="add mod">
          <ac:chgData name="Harikrishnan G" userId="6c3f54670a922fb0" providerId="LiveId" clId="{FDF7ADD6-63CC-4B35-ACCF-9452F23DA226}" dt="2024-09-19T11:38:40.028" v="8398" actId="1076"/>
          <ac:spMkLst>
            <pc:docMk/>
            <pc:sldMk cId="910985571" sldId="321"/>
            <ac:spMk id="13" creationId="{3DF2130F-8113-F9F3-0895-6D1918D75E87}"/>
          </ac:spMkLst>
        </pc:spChg>
        <pc:spChg chg="add mod">
          <ac:chgData name="Harikrishnan G" userId="6c3f54670a922fb0" providerId="LiveId" clId="{FDF7ADD6-63CC-4B35-ACCF-9452F23DA226}" dt="2024-09-19T11:40:40.337" v="8440" actId="1076"/>
          <ac:spMkLst>
            <pc:docMk/>
            <pc:sldMk cId="910985571" sldId="321"/>
            <ac:spMk id="14" creationId="{F75E4052-4DBF-1520-6E7A-B9D5D2C78E5A}"/>
          </ac:spMkLst>
        </pc:spChg>
        <pc:spChg chg="add mod">
          <ac:chgData name="Harikrishnan G" userId="6c3f54670a922fb0" providerId="LiveId" clId="{FDF7ADD6-63CC-4B35-ACCF-9452F23DA226}" dt="2024-09-19T11:44:19.862" v="8478" actId="113"/>
          <ac:spMkLst>
            <pc:docMk/>
            <pc:sldMk cId="910985571" sldId="321"/>
            <ac:spMk id="15" creationId="{57D76B64-1A06-C6D3-C51F-81B54E921E54}"/>
          </ac:spMkLst>
        </pc:spChg>
        <pc:picChg chg="mod">
          <ac:chgData name="Harikrishnan G" userId="6c3f54670a922fb0" providerId="LiveId" clId="{FDF7ADD6-63CC-4B35-ACCF-9452F23DA226}" dt="2024-09-19T11:40:30.080" v="8439" actId="1076"/>
          <ac:picMkLst>
            <pc:docMk/>
            <pc:sldMk cId="910985571" sldId="321"/>
            <ac:picMk id="5" creationId="{3C55DF2B-6D65-5901-7102-27CED3EB83D5}"/>
          </ac:picMkLst>
        </pc:picChg>
      </pc:sldChg>
      <pc:sldChg chg="addSp delSp modSp new mod">
        <pc:chgData name="Harikrishnan G" userId="6c3f54670a922fb0" providerId="LiveId" clId="{FDF7ADD6-63CC-4B35-ACCF-9452F23DA226}" dt="2024-09-19T11:49:02.754" v="8494" actId="1076"/>
        <pc:sldMkLst>
          <pc:docMk/>
          <pc:sldMk cId="2153084706" sldId="322"/>
        </pc:sldMkLst>
        <pc:spChg chg="del">
          <ac:chgData name="Harikrishnan G" userId="6c3f54670a922fb0" providerId="LiveId" clId="{FDF7ADD6-63CC-4B35-ACCF-9452F23DA226}" dt="2024-09-19T11:48:01.594" v="8483" actId="478"/>
          <ac:spMkLst>
            <pc:docMk/>
            <pc:sldMk cId="2153084706" sldId="322"/>
            <ac:spMk id="2" creationId="{A0C2D8CE-11AF-489A-C550-11F94B2FEE60}"/>
          </ac:spMkLst>
        </pc:spChg>
        <pc:spChg chg="del">
          <ac:chgData name="Harikrishnan G" userId="6c3f54670a922fb0" providerId="LiveId" clId="{FDF7ADD6-63CC-4B35-ACCF-9452F23DA226}" dt="2024-09-19T11:47:50.148" v="8482" actId="22"/>
          <ac:spMkLst>
            <pc:docMk/>
            <pc:sldMk cId="2153084706" sldId="322"/>
            <ac:spMk id="3" creationId="{7312EE93-241C-0762-88D5-F88265857F6A}"/>
          </ac:spMkLst>
        </pc:spChg>
        <pc:picChg chg="add mod ord modCrop">
          <ac:chgData name="Harikrishnan G" userId="6c3f54670a922fb0" providerId="LiveId" clId="{FDF7ADD6-63CC-4B35-ACCF-9452F23DA226}" dt="2024-09-19T11:49:02.754" v="8494" actId="1076"/>
          <ac:picMkLst>
            <pc:docMk/>
            <pc:sldMk cId="2153084706" sldId="322"/>
            <ac:picMk id="5" creationId="{132B92A5-A65D-FA3C-1329-DE9395FD1379}"/>
          </ac:picMkLst>
        </pc:picChg>
      </pc:sldChg>
      <pc:sldChg chg="addSp delSp modSp new mod">
        <pc:chgData name="Harikrishnan G" userId="6c3f54670a922fb0" providerId="LiveId" clId="{FDF7ADD6-63CC-4B35-ACCF-9452F23DA226}" dt="2024-09-19T11:54:27.079" v="8537" actId="1076"/>
        <pc:sldMkLst>
          <pc:docMk/>
          <pc:sldMk cId="269989681" sldId="323"/>
        </pc:sldMkLst>
        <pc:spChg chg="mod">
          <ac:chgData name="Harikrishnan G" userId="6c3f54670a922fb0" providerId="LiveId" clId="{FDF7ADD6-63CC-4B35-ACCF-9452F23DA226}" dt="2024-09-19T11:53:03.851" v="8533" actId="2711"/>
          <ac:spMkLst>
            <pc:docMk/>
            <pc:sldMk cId="269989681" sldId="323"/>
            <ac:spMk id="2" creationId="{A455F31D-DD9A-84C5-77E2-A589B0DA0205}"/>
          </ac:spMkLst>
        </pc:spChg>
        <pc:spChg chg="del">
          <ac:chgData name="Harikrishnan G" userId="6c3f54670a922fb0" providerId="LiveId" clId="{FDF7ADD6-63CC-4B35-ACCF-9452F23DA226}" dt="2024-09-19T11:54:12.925" v="8534" actId="22"/>
          <ac:spMkLst>
            <pc:docMk/>
            <pc:sldMk cId="269989681" sldId="323"/>
            <ac:spMk id="3" creationId="{608DEDC6-A86E-AE97-5D26-5C16A9F117AC}"/>
          </ac:spMkLst>
        </pc:spChg>
        <pc:picChg chg="add mod ord">
          <ac:chgData name="Harikrishnan G" userId="6c3f54670a922fb0" providerId="LiveId" clId="{FDF7ADD6-63CC-4B35-ACCF-9452F23DA226}" dt="2024-09-19T11:54:27.079" v="8537" actId="1076"/>
          <ac:picMkLst>
            <pc:docMk/>
            <pc:sldMk cId="269989681" sldId="323"/>
            <ac:picMk id="5" creationId="{B907414F-FBCD-6A76-A0D4-48FE2873607A}"/>
          </ac:picMkLst>
        </pc:picChg>
      </pc:sldChg>
      <pc:sldChg chg="addSp delSp modSp new mod modTransition modAnim">
        <pc:chgData name="Harikrishnan G" userId="6c3f54670a922fb0" providerId="LiveId" clId="{FDF7ADD6-63CC-4B35-ACCF-9452F23DA226}" dt="2024-09-22T19:17:10.053" v="12588"/>
        <pc:sldMkLst>
          <pc:docMk/>
          <pc:sldMk cId="2182771077" sldId="324"/>
        </pc:sldMkLst>
        <pc:spChg chg="del">
          <ac:chgData name="Harikrishnan G" userId="6c3f54670a922fb0" providerId="LiveId" clId="{FDF7ADD6-63CC-4B35-ACCF-9452F23DA226}" dt="2024-09-19T11:55:20.819" v="8539"/>
          <ac:spMkLst>
            <pc:docMk/>
            <pc:sldMk cId="2182771077" sldId="324"/>
            <ac:spMk id="3" creationId="{949501C5-1A61-08B3-E4AA-131B41C844E5}"/>
          </ac:spMkLst>
        </pc:spChg>
        <pc:spChg chg="add mod">
          <ac:chgData name="Harikrishnan G" userId="6c3f54670a922fb0" providerId="LiveId" clId="{FDF7ADD6-63CC-4B35-ACCF-9452F23DA226}" dt="2024-09-19T12:04:38.647" v="8765" actId="1076"/>
          <ac:spMkLst>
            <pc:docMk/>
            <pc:sldMk cId="2182771077" sldId="324"/>
            <ac:spMk id="5" creationId="{42F46A49-151E-E05C-9026-C8450BA519DA}"/>
          </ac:spMkLst>
        </pc:spChg>
        <pc:spChg chg="add mod">
          <ac:chgData name="Harikrishnan G" userId="6c3f54670a922fb0" providerId="LiveId" clId="{FDF7ADD6-63CC-4B35-ACCF-9452F23DA226}" dt="2024-09-19T12:04:45.160" v="8766" actId="1076"/>
          <ac:spMkLst>
            <pc:docMk/>
            <pc:sldMk cId="2182771077" sldId="324"/>
            <ac:spMk id="6" creationId="{F7B060DA-4976-7964-EDC9-2BB88ABEAB69}"/>
          </ac:spMkLst>
        </pc:spChg>
        <pc:picChg chg="add mod">
          <ac:chgData name="Harikrishnan G" userId="6c3f54670a922fb0" providerId="LiveId" clId="{FDF7ADD6-63CC-4B35-ACCF-9452F23DA226}" dt="2024-09-19T11:56:14.446" v="8550" actId="1076"/>
          <ac:picMkLst>
            <pc:docMk/>
            <pc:sldMk cId="2182771077" sldId="324"/>
            <ac:picMk id="4" creationId="{AA4B4FC0-01F8-CC7F-E329-CF04D16AD5A2}"/>
          </ac:picMkLst>
        </pc:picChg>
      </pc:sldChg>
      <pc:sldChg chg="addSp delSp modSp new mod">
        <pc:chgData name="Harikrishnan G" userId="6c3f54670a922fb0" providerId="LiveId" clId="{FDF7ADD6-63CC-4B35-ACCF-9452F23DA226}" dt="2024-09-19T12:02:10.833" v="8699" actId="1076"/>
        <pc:sldMkLst>
          <pc:docMk/>
          <pc:sldMk cId="2485562666" sldId="325"/>
        </pc:sldMkLst>
        <pc:spChg chg="del">
          <ac:chgData name="Harikrishnan G" userId="6c3f54670a922fb0" providerId="LiveId" clId="{FDF7ADD6-63CC-4B35-ACCF-9452F23DA226}" dt="2024-09-19T12:01:52.337" v="8694" actId="478"/>
          <ac:spMkLst>
            <pc:docMk/>
            <pc:sldMk cId="2485562666" sldId="325"/>
            <ac:spMk id="2" creationId="{97705D85-53BE-7B4A-F0B3-04937DD6969E}"/>
          </ac:spMkLst>
        </pc:spChg>
        <pc:spChg chg="del">
          <ac:chgData name="Harikrishnan G" userId="6c3f54670a922fb0" providerId="LiveId" clId="{FDF7ADD6-63CC-4B35-ACCF-9452F23DA226}" dt="2024-09-19T12:01:46.400" v="8693" actId="22"/>
          <ac:spMkLst>
            <pc:docMk/>
            <pc:sldMk cId="2485562666" sldId="325"/>
            <ac:spMk id="3" creationId="{D676E142-E352-18A3-BDD1-D5D39F73108E}"/>
          </ac:spMkLst>
        </pc:spChg>
        <pc:picChg chg="add mod ord">
          <ac:chgData name="Harikrishnan G" userId="6c3f54670a922fb0" providerId="LiveId" clId="{FDF7ADD6-63CC-4B35-ACCF-9452F23DA226}" dt="2024-09-19T12:02:10.833" v="8699" actId="1076"/>
          <ac:picMkLst>
            <pc:docMk/>
            <pc:sldMk cId="2485562666" sldId="325"/>
            <ac:picMk id="5" creationId="{FB15882E-B145-DA74-07ED-6708940078CB}"/>
          </ac:picMkLst>
        </pc:picChg>
      </pc:sldChg>
      <pc:sldChg chg="addSp delSp modSp new mod modNotesTx">
        <pc:chgData name="Harikrishnan G" userId="6c3f54670a922fb0" providerId="LiveId" clId="{FDF7ADD6-63CC-4B35-ACCF-9452F23DA226}" dt="2024-09-19T17:02:27.198" v="8962" actId="20577"/>
        <pc:sldMkLst>
          <pc:docMk/>
          <pc:sldMk cId="3474457616" sldId="326"/>
        </pc:sldMkLst>
        <pc:spChg chg="del">
          <ac:chgData name="Harikrishnan G" userId="6c3f54670a922fb0" providerId="LiveId" clId="{FDF7ADD6-63CC-4B35-ACCF-9452F23DA226}" dt="2024-09-19T16:56:01.493" v="8811"/>
          <ac:spMkLst>
            <pc:docMk/>
            <pc:sldMk cId="3474457616" sldId="326"/>
            <ac:spMk id="2" creationId="{274C1C26-7A6C-3F45-DC2E-26894F434FAF}"/>
          </ac:spMkLst>
        </pc:spChg>
        <pc:spChg chg="mod">
          <ac:chgData name="Harikrishnan G" userId="6c3f54670a922fb0" providerId="LiveId" clId="{FDF7ADD6-63CC-4B35-ACCF-9452F23DA226}" dt="2024-09-19T17:02:27.198" v="8962" actId="20577"/>
          <ac:spMkLst>
            <pc:docMk/>
            <pc:sldMk cId="3474457616" sldId="326"/>
            <ac:spMk id="3" creationId="{C81EC3E8-0A6D-115F-A88B-16B5759D2AF9}"/>
          </ac:spMkLst>
        </pc:spChg>
        <pc:spChg chg="del">
          <ac:chgData name="Harikrishnan G" userId="6c3f54670a922fb0" providerId="LiveId" clId="{FDF7ADD6-63CC-4B35-ACCF-9452F23DA226}" dt="2024-09-19T16:56:35.286" v="8812" actId="931"/>
          <ac:spMkLst>
            <pc:docMk/>
            <pc:sldMk cId="3474457616" sldId="326"/>
            <ac:spMk id="4" creationId="{28B70535-0356-8835-2AC2-603536A874F4}"/>
          </ac:spMkLst>
        </pc:spChg>
        <pc:spChg chg="add mod">
          <ac:chgData name="Harikrishnan G" userId="6c3f54670a922fb0" providerId="LiveId" clId="{FDF7ADD6-63CC-4B35-ACCF-9452F23DA226}" dt="2024-09-19T16:56:01.493" v="8811"/>
          <ac:spMkLst>
            <pc:docMk/>
            <pc:sldMk cId="3474457616" sldId="326"/>
            <ac:spMk id="5" creationId="{67A8997E-2B1F-2443-2D49-24FB95C3E7BC}"/>
          </ac:spMkLst>
        </pc:spChg>
        <pc:picChg chg="add mod">
          <ac:chgData name="Harikrishnan G" userId="6c3f54670a922fb0" providerId="LiveId" clId="{FDF7ADD6-63CC-4B35-ACCF-9452F23DA226}" dt="2024-09-19T16:57:06.970" v="8817" actId="14100"/>
          <ac:picMkLst>
            <pc:docMk/>
            <pc:sldMk cId="3474457616" sldId="326"/>
            <ac:picMk id="7" creationId="{5D2A9056-94D1-5ED4-96F5-479DA3BF0806}"/>
          </ac:picMkLst>
        </pc:picChg>
      </pc:sldChg>
      <pc:sldChg chg="modSp new del mod">
        <pc:chgData name="Harikrishnan G" userId="6c3f54670a922fb0" providerId="LiveId" clId="{FDF7ADD6-63CC-4B35-ACCF-9452F23DA226}" dt="2024-09-19T16:55:54.279" v="8809" actId="47"/>
        <pc:sldMkLst>
          <pc:docMk/>
          <pc:sldMk cId="3507614997" sldId="326"/>
        </pc:sldMkLst>
        <pc:spChg chg="mod">
          <ac:chgData name="Harikrishnan G" userId="6c3f54670a922fb0" providerId="LiveId" clId="{FDF7ADD6-63CC-4B35-ACCF-9452F23DA226}" dt="2024-09-19T12:05:50.342" v="8808" actId="2711"/>
          <ac:spMkLst>
            <pc:docMk/>
            <pc:sldMk cId="3507614997" sldId="326"/>
            <ac:spMk id="2" creationId="{885D3665-3038-E064-64B9-118AAD1B3D56}"/>
          </ac:spMkLst>
        </pc:spChg>
      </pc:sldChg>
      <pc:sldChg chg="addSp delSp modSp new mod modNotesTx">
        <pc:chgData name="Harikrishnan G" userId="6c3f54670a922fb0" providerId="LiveId" clId="{FDF7ADD6-63CC-4B35-ACCF-9452F23DA226}" dt="2024-09-19T17:48:47.958" v="9298" actId="113"/>
        <pc:sldMkLst>
          <pc:docMk/>
          <pc:sldMk cId="2455074232" sldId="327"/>
        </pc:sldMkLst>
        <pc:spChg chg="del">
          <ac:chgData name="Harikrishnan G" userId="6c3f54670a922fb0" providerId="LiveId" clId="{FDF7ADD6-63CC-4B35-ACCF-9452F23DA226}" dt="2024-09-19T17:04:38.054" v="8966"/>
          <ac:spMkLst>
            <pc:docMk/>
            <pc:sldMk cId="2455074232" sldId="327"/>
            <ac:spMk id="2" creationId="{8F5BED27-C859-07AC-E840-20F85EB34A78}"/>
          </ac:spMkLst>
        </pc:spChg>
        <pc:spChg chg="mod">
          <ac:chgData name="Harikrishnan G" userId="6c3f54670a922fb0" providerId="LiveId" clId="{FDF7ADD6-63CC-4B35-ACCF-9452F23DA226}" dt="2024-09-19T17:48:47.958" v="9298" actId="113"/>
          <ac:spMkLst>
            <pc:docMk/>
            <pc:sldMk cId="2455074232" sldId="327"/>
            <ac:spMk id="3" creationId="{2726F838-16EE-1CBD-0D49-EBF734884A77}"/>
          </ac:spMkLst>
        </pc:spChg>
        <pc:spChg chg="add mod">
          <ac:chgData name="Harikrishnan G" userId="6c3f54670a922fb0" providerId="LiveId" clId="{FDF7ADD6-63CC-4B35-ACCF-9452F23DA226}" dt="2024-09-19T17:08:38.986" v="9205" actId="122"/>
          <ac:spMkLst>
            <pc:docMk/>
            <pc:sldMk cId="2455074232" sldId="327"/>
            <ac:spMk id="4" creationId="{6D56F3DB-AD19-8758-A8B6-FFF52BC1F9CE}"/>
          </ac:spMkLst>
        </pc:spChg>
      </pc:sldChg>
      <pc:sldChg chg="new del">
        <pc:chgData name="Harikrishnan G" userId="6c3f54670a922fb0" providerId="LiveId" clId="{FDF7ADD6-63CC-4B35-ACCF-9452F23DA226}" dt="2024-09-19T17:04:20.475" v="8964" actId="47"/>
        <pc:sldMkLst>
          <pc:docMk/>
          <pc:sldMk cId="4103434109" sldId="327"/>
        </pc:sldMkLst>
      </pc:sldChg>
      <pc:sldChg chg="modSp new mod">
        <pc:chgData name="Harikrishnan G" userId="6c3f54670a922fb0" providerId="LiveId" clId="{FDF7ADD6-63CC-4B35-ACCF-9452F23DA226}" dt="2024-09-19T18:06:43.228" v="9568" actId="2710"/>
        <pc:sldMkLst>
          <pc:docMk/>
          <pc:sldMk cId="4167379132" sldId="328"/>
        </pc:sldMkLst>
        <pc:spChg chg="mod">
          <ac:chgData name="Harikrishnan G" userId="6c3f54670a922fb0" providerId="LiveId" clId="{FDF7ADD6-63CC-4B35-ACCF-9452F23DA226}" dt="2024-09-19T17:59:49.991" v="9341" actId="2711"/>
          <ac:spMkLst>
            <pc:docMk/>
            <pc:sldMk cId="4167379132" sldId="328"/>
            <ac:spMk id="2" creationId="{EC01A958-D5AE-148F-18D3-BDD0592FAF6A}"/>
          </ac:spMkLst>
        </pc:spChg>
        <pc:spChg chg="mod">
          <ac:chgData name="Harikrishnan G" userId="6c3f54670a922fb0" providerId="LiveId" clId="{FDF7ADD6-63CC-4B35-ACCF-9452F23DA226}" dt="2024-09-19T18:06:43.228" v="9568" actId="2710"/>
          <ac:spMkLst>
            <pc:docMk/>
            <pc:sldMk cId="4167379132" sldId="328"/>
            <ac:spMk id="3" creationId="{E36F531E-0ADD-97FD-AE84-29FC9CA6D974}"/>
          </ac:spMkLst>
        </pc:spChg>
      </pc:sldChg>
      <pc:sldChg chg="addSp delSp modSp new mod modAnim">
        <pc:chgData name="Harikrishnan G" userId="6c3f54670a922fb0" providerId="LiveId" clId="{FDF7ADD6-63CC-4B35-ACCF-9452F23DA226}" dt="2024-09-19T18:11:40.112" v="9628"/>
        <pc:sldMkLst>
          <pc:docMk/>
          <pc:sldMk cId="597067244" sldId="329"/>
        </pc:sldMkLst>
        <pc:spChg chg="mod">
          <ac:chgData name="Harikrishnan G" userId="6c3f54670a922fb0" providerId="LiveId" clId="{FDF7ADD6-63CC-4B35-ACCF-9452F23DA226}" dt="2024-09-19T18:11:06.203" v="9623" actId="20577"/>
          <ac:spMkLst>
            <pc:docMk/>
            <pc:sldMk cId="597067244" sldId="329"/>
            <ac:spMk id="2" creationId="{8290BFA8-6533-2060-B98E-A23A0B8DAC88}"/>
          </ac:spMkLst>
        </pc:spChg>
        <pc:spChg chg="del">
          <ac:chgData name="Harikrishnan G" userId="6c3f54670a922fb0" providerId="LiveId" clId="{FDF7ADD6-63CC-4B35-ACCF-9452F23DA226}" dt="2024-09-19T18:10:53.770" v="9621" actId="22"/>
          <ac:spMkLst>
            <pc:docMk/>
            <pc:sldMk cId="597067244" sldId="329"/>
            <ac:spMk id="3" creationId="{9017495B-C656-A9D2-2FEF-490193FA3A42}"/>
          </ac:spMkLst>
        </pc:spChg>
        <pc:picChg chg="add mod ord">
          <ac:chgData name="Harikrishnan G" userId="6c3f54670a922fb0" providerId="LiveId" clId="{FDF7ADD6-63CC-4B35-ACCF-9452F23DA226}" dt="2024-09-19T18:11:22.457" v="9627" actId="14100"/>
          <ac:picMkLst>
            <pc:docMk/>
            <pc:sldMk cId="597067244" sldId="329"/>
            <ac:picMk id="5" creationId="{EFB8919F-92E2-2EC5-FE1A-95A777268F12}"/>
          </ac:picMkLst>
        </pc:picChg>
      </pc:sldChg>
      <pc:sldChg chg="modSp new">
        <pc:chgData name="Harikrishnan G" userId="6c3f54670a922fb0" providerId="LiveId" clId="{FDF7ADD6-63CC-4B35-ACCF-9452F23DA226}" dt="2024-09-19T18:18:06.209" v="9678" actId="2710"/>
        <pc:sldMkLst>
          <pc:docMk/>
          <pc:sldMk cId="3536780422" sldId="330"/>
        </pc:sldMkLst>
        <pc:spChg chg="mod">
          <ac:chgData name="Harikrishnan G" userId="6c3f54670a922fb0" providerId="LiveId" clId="{FDF7ADD6-63CC-4B35-ACCF-9452F23DA226}" dt="2024-09-19T18:18:06.209" v="9678" actId="2710"/>
          <ac:spMkLst>
            <pc:docMk/>
            <pc:sldMk cId="3536780422" sldId="330"/>
            <ac:spMk id="3" creationId="{7A23D4BD-6643-1406-5E67-AF1AEA58E965}"/>
          </ac:spMkLst>
        </pc:spChg>
      </pc:sldChg>
      <pc:sldChg chg="addSp delSp modSp new mod modAnim">
        <pc:chgData name="Harikrishnan G" userId="6c3f54670a922fb0" providerId="LiveId" clId="{FDF7ADD6-63CC-4B35-ACCF-9452F23DA226}" dt="2024-09-19T19:05:09.198" v="10004" actId="20577"/>
        <pc:sldMkLst>
          <pc:docMk/>
          <pc:sldMk cId="2261917665" sldId="331"/>
        </pc:sldMkLst>
        <pc:spChg chg="del">
          <ac:chgData name="Harikrishnan G" userId="6c3f54670a922fb0" providerId="LiveId" clId="{FDF7ADD6-63CC-4B35-ACCF-9452F23DA226}" dt="2024-09-19T18:53:25.360" v="9685" actId="478"/>
          <ac:spMkLst>
            <pc:docMk/>
            <pc:sldMk cId="2261917665" sldId="331"/>
            <ac:spMk id="2" creationId="{0143BAA3-2DA4-47CA-FA48-7E518F7C51CC}"/>
          </ac:spMkLst>
        </pc:spChg>
        <pc:spChg chg="del">
          <ac:chgData name="Harikrishnan G" userId="6c3f54670a922fb0" providerId="LiveId" clId="{FDF7ADD6-63CC-4B35-ACCF-9452F23DA226}" dt="2024-09-19T18:21:35.790" v="9680"/>
          <ac:spMkLst>
            <pc:docMk/>
            <pc:sldMk cId="2261917665" sldId="331"/>
            <ac:spMk id="3" creationId="{6DAAC2AA-20EE-64F3-8D7E-D3212FA60736}"/>
          </ac:spMkLst>
        </pc:spChg>
        <pc:spChg chg="add mod">
          <ac:chgData name="Harikrishnan G" userId="6c3f54670a922fb0" providerId="LiveId" clId="{FDF7ADD6-63CC-4B35-ACCF-9452F23DA226}" dt="2024-09-19T19:05:09.198" v="10004" actId="20577"/>
          <ac:spMkLst>
            <pc:docMk/>
            <pc:sldMk cId="2261917665" sldId="331"/>
            <ac:spMk id="4" creationId="{D16E4E44-CB28-F961-60D3-199EC452714A}"/>
          </ac:spMkLst>
        </pc:spChg>
        <pc:spChg chg="add mod">
          <ac:chgData name="Harikrishnan G" userId="6c3f54670a922fb0" providerId="LiveId" clId="{FDF7ADD6-63CC-4B35-ACCF-9452F23DA226}" dt="2024-09-19T19:02:24.175" v="9937" actId="403"/>
          <ac:spMkLst>
            <pc:docMk/>
            <pc:sldMk cId="2261917665" sldId="331"/>
            <ac:spMk id="5" creationId="{567928F8-D77D-4B12-A813-FFCC72C6D960}"/>
          </ac:spMkLst>
        </pc:spChg>
        <pc:picChg chg="add mod">
          <ac:chgData name="Harikrishnan G" userId="6c3f54670a922fb0" providerId="LiveId" clId="{FDF7ADD6-63CC-4B35-ACCF-9452F23DA226}" dt="2024-09-19T18:53:37.611" v="9688" actId="1076"/>
          <ac:picMkLst>
            <pc:docMk/>
            <pc:sldMk cId="2261917665" sldId="331"/>
            <ac:picMk id="1026" creationId="{94E21552-EC78-DB85-D96A-811409E5E32D}"/>
          </ac:picMkLst>
        </pc:picChg>
      </pc:sldChg>
      <pc:sldChg chg="addSp delSp modSp new mod modAnim">
        <pc:chgData name="Harikrishnan G" userId="6c3f54670a922fb0" providerId="LiveId" clId="{FDF7ADD6-63CC-4B35-ACCF-9452F23DA226}" dt="2024-09-19T19:06:50.117" v="10129" actId="20577"/>
        <pc:sldMkLst>
          <pc:docMk/>
          <pc:sldMk cId="2239971708" sldId="332"/>
        </pc:sldMkLst>
        <pc:spChg chg="del">
          <ac:chgData name="Harikrishnan G" userId="6c3f54670a922fb0" providerId="LiveId" clId="{FDF7ADD6-63CC-4B35-ACCF-9452F23DA226}" dt="2024-09-19T18:56:44.683" v="9690" actId="931"/>
          <ac:spMkLst>
            <pc:docMk/>
            <pc:sldMk cId="2239971708" sldId="332"/>
            <ac:spMk id="3" creationId="{5F5FA6CF-5F25-81DE-53E9-59B0EED70238}"/>
          </ac:spMkLst>
        </pc:spChg>
        <pc:spChg chg="add mod">
          <ac:chgData name="Harikrishnan G" userId="6c3f54670a922fb0" providerId="LiveId" clId="{FDF7ADD6-63CC-4B35-ACCF-9452F23DA226}" dt="2024-09-19T19:06:50.117" v="10129" actId="20577"/>
          <ac:spMkLst>
            <pc:docMk/>
            <pc:sldMk cId="2239971708" sldId="332"/>
            <ac:spMk id="6" creationId="{3BFB2DA1-DB37-1361-B90A-B30603DFB75F}"/>
          </ac:spMkLst>
        </pc:spChg>
        <pc:picChg chg="add mod modCrop">
          <ac:chgData name="Harikrishnan G" userId="6c3f54670a922fb0" providerId="LiveId" clId="{FDF7ADD6-63CC-4B35-ACCF-9452F23DA226}" dt="2024-09-19T18:56:59.730" v="9694" actId="14100"/>
          <ac:picMkLst>
            <pc:docMk/>
            <pc:sldMk cId="2239971708" sldId="332"/>
            <ac:picMk id="5" creationId="{1FFB153A-8DF5-AEE4-814C-5677C2B21617}"/>
          </ac:picMkLst>
        </pc:picChg>
      </pc:sldChg>
      <pc:sldChg chg="addSp delSp modSp new mod">
        <pc:chgData name="Harikrishnan G" userId="6c3f54670a922fb0" providerId="LiveId" clId="{FDF7ADD6-63CC-4B35-ACCF-9452F23DA226}" dt="2024-09-19T19:10:14.650" v="10134" actId="1076"/>
        <pc:sldMkLst>
          <pc:docMk/>
          <pc:sldMk cId="1933754029" sldId="333"/>
        </pc:sldMkLst>
        <pc:spChg chg="del">
          <ac:chgData name="Harikrishnan G" userId="6c3f54670a922fb0" providerId="LiveId" clId="{FDF7ADD6-63CC-4B35-ACCF-9452F23DA226}" dt="2024-09-19T19:10:02.504" v="10131" actId="478"/>
          <ac:spMkLst>
            <pc:docMk/>
            <pc:sldMk cId="1933754029" sldId="333"/>
            <ac:spMk id="2" creationId="{EBB2AAE8-503A-89D4-1965-83CFBEDE441C}"/>
          </ac:spMkLst>
        </pc:spChg>
        <pc:spChg chg="del">
          <ac:chgData name="Harikrishnan G" userId="6c3f54670a922fb0" providerId="LiveId" clId="{FDF7ADD6-63CC-4B35-ACCF-9452F23DA226}" dt="2024-09-19T19:09:49.360" v="10130" actId="22"/>
          <ac:spMkLst>
            <pc:docMk/>
            <pc:sldMk cId="1933754029" sldId="333"/>
            <ac:spMk id="3" creationId="{5F9F4097-88DF-BBE7-01A0-C5D9045AAEE9}"/>
          </ac:spMkLst>
        </pc:spChg>
        <pc:picChg chg="add mod ord">
          <ac:chgData name="Harikrishnan G" userId="6c3f54670a922fb0" providerId="LiveId" clId="{FDF7ADD6-63CC-4B35-ACCF-9452F23DA226}" dt="2024-09-19T19:10:14.650" v="10134" actId="1076"/>
          <ac:picMkLst>
            <pc:docMk/>
            <pc:sldMk cId="1933754029" sldId="333"/>
            <ac:picMk id="5" creationId="{620A6C1D-725D-8284-FD21-FB520C7B3552}"/>
          </ac:picMkLst>
        </pc:picChg>
      </pc:sldChg>
      <pc:sldChg chg="modSp new mod">
        <pc:chgData name="Harikrishnan G" userId="6c3f54670a922fb0" providerId="LiveId" clId="{FDF7ADD6-63CC-4B35-ACCF-9452F23DA226}" dt="2024-09-19T19:13:29.927" v="10295" actId="403"/>
        <pc:sldMkLst>
          <pc:docMk/>
          <pc:sldMk cId="3404354947" sldId="334"/>
        </pc:sldMkLst>
        <pc:spChg chg="mod">
          <ac:chgData name="Harikrishnan G" userId="6c3f54670a922fb0" providerId="LiveId" clId="{FDF7ADD6-63CC-4B35-ACCF-9452F23DA226}" dt="2024-09-19T19:13:27.308" v="10294" actId="113"/>
          <ac:spMkLst>
            <pc:docMk/>
            <pc:sldMk cId="3404354947" sldId="334"/>
            <ac:spMk id="2" creationId="{0751E043-1762-0577-EA12-43BEBE929B7D}"/>
          </ac:spMkLst>
        </pc:spChg>
        <pc:spChg chg="mod">
          <ac:chgData name="Harikrishnan G" userId="6c3f54670a922fb0" providerId="LiveId" clId="{FDF7ADD6-63CC-4B35-ACCF-9452F23DA226}" dt="2024-09-19T19:13:29.927" v="10295" actId="403"/>
          <ac:spMkLst>
            <pc:docMk/>
            <pc:sldMk cId="3404354947" sldId="334"/>
            <ac:spMk id="3" creationId="{887FA2A2-B1FF-AC5B-428C-2D5E74B76600}"/>
          </ac:spMkLst>
        </pc:spChg>
      </pc:sldChg>
      <pc:sldChg chg="addSp delSp modSp new mod">
        <pc:chgData name="Harikrishnan G" userId="6c3f54670a922fb0" providerId="LiveId" clId="{FDF7ADD6-63CC-4B35-ACCF-9452F23DA226}" dt="2024-09-19T19:26:43.286" v="10423" actId="1076"/>
        <pc:sldMkLst>
          <pc:docMk/>
          <pc:sldMk cId="3423206295" sldId="335"/>
        </pc:sldMkLst>
        <pc:spChg chg="mod">
          <ac:chgData name="Harikrishnan G" userId="6c3f54670a922fb0" providerId="LiveId" clId="{FDF7ADD6-63CC-4B35-ACCF-9452F23DA226}" dt="2024-09-19T19:22:36.739" v="10324" actId="1076"/>
          <ac:spMkLst>
            <pc:docMk/>
            <pc:sldMk cId="3423206295" sldId="335"/>
            <ac:spMk id="2" creationId="{B0BB9DE0-254C-22BD-DE56-37DE804EAC0A}"/>
          </ac:spMkLst>
        </pc:spChg>
        <pc:spChg chg="del">
          <ac:chgData name="Harikrishnan G" userId="6c3f54670a922fb0" providerId="LiveId" clId="{FDF7ADD6-63CC-4B35-ACCF-9452F23DA226}" dt="2024-09-19T19:22:25.751" v="10322" actId="22"/>
          <ac:spMkLst>
            <pc:docMk/>
            <pc:sldMk cId="3423206295" sldId="335"/>
            <ac:spMk id="3" creationId="{8ADCBE8C-7EE2-FF95-907B-3A8CACC520F0}"/>
          </ac:spMkLst>
        </pc:spChg>
        <pc:spChg chg="add mod">
          <ac:chgData name="Harikrishnan G" userId="6c3f54670a922fb0" providerId="LiveId" clId="{FDF7ADD6-63CC-4B35-ACCF-9452F23DA226}" dt="2024-09-19T19:26:43.286" v="10423" actId="1076"/>
          <ac:spMkLst>
            <pc:docMk/>
            <pc:sldMk cId="3423206295" sldId="335"/>
            <ac:spMk id="6" creationId="{95EB352E-6EF3-7C13-9B2B-22F5B07B0F5C}"/>
          </ac:spMkLst>
        </pc:spChg>
        <pc:picChg chg="add mod ord">
          <ac:chgData name="Harikrishnan G" userId="6c3f54670a922fb0" providerId="LiveId" clId="{FDF7ADD6-63CC-4B35-ACCF-9452F23DA226}" dt="2024-09-19T19:22:50.717" v="10327" actId="1076"/>
          <ac:picMkLst>
            <pc:docMk/>
            <pc:sldMk cId="3423206295" sldId="335"/>
            <ac:picMk id="5" creationId="{ED5FBA96-6247-EEE3-794D-7DA626A736C3}"/>
          </ac:picMkLst>
        </pc:picChg>
      </pc:sldChg>
      <pc:sldChg chg="modSp new mod">
        <pc:chgData name="Harikrishnan G" userId="6c3f54670a922fb0" providerId="LiveId" clId="{FDF7ADD6-63CC-4B35-ACCF-9452F23DA226}" dt="2024-09-19T19:28:32.460" v="10541" actId="2711"/>
        <pc:sldMkLst>
          <pc:docMk/>
          <pc:sldMk cId="1680841551" sldId="336"/>
        </pc:sldMkLst>
        <pc:spChg chg="mod">
          <ac:chgData name="Harikrishnan G" userId="6c3f54670a922fb0" providerId="LiveId" clId="{FDF7ADD6-63CC-4B35-ACCF-9452F23DA226}" dt="2024-09-19T19:28:32.460" v="10541" actId="2711"/>
          <ac:spMkLst>
            <pc:docMk/>
            <pc:sldMk cId="1680841551" sldId="336"/>
            <ac:spMk id="2" creationId="{DE579807-C8B7-36B2-AD12-49C54DB3F115}"/>
          </ac:spMkLst>
        </pc:spChg>
        <pc:spChg chg="mod">
          <ac:chgData name="Harikrishnan G" userId="6c3f54670a922fb0" providerId="LiveId" clId="{FDF7ADD6-63CC-4B35-ACCF-9452F23DA226}" dt="2024-09-19T19:28:25.707" v="10537" actId="403"/>
          <ac:spMkLst>
            <pc:docMk/>
            <pc:sldMk cId="1680841551" sldId="336"/>
            <ac:spMk id="3" creationId="{56E2859D-B313-26D5-A493-7161B08CB0C1}"/>
          </ac:spMkLst>
        </pc:spChg>
      </pc:sldChg>
      <pc:sldChg chg="modSp new mod">
        <pc:chgData name="Harikrishnan G" userId="6c3f54670a922fb0" providerId="LiveId" clId="{FDF7ADD6-63CC-4B35-ACCF-9452F23DA226}" dt="2024-09-22T16:17:27.643" v="10867" actId="403"/>
        <pc:sldMkLst>
          <pc:docMk/>
          <pc:sldMk cId="2810780535" sldId="337"/>
        </pc:sldMkLst>
        <pc:spChg chg="mod">
          <ac:chgData name="Harikrishnan G" userId="6c3f54670a922fb0" providerId="LiveId" clId="{FDF7ADD6-63CC-4B35-ACCF-9452F23DA226}" dt="2024-09-22T16:16:18.804" v="10784" actId="2711"/>
          <ac:spMkLst>
            <pc:docMk/>
            <pc:sldMk cId="2810780535" sldId="337"/>
            <ac:spMk id="2" creationId="{BFFB2DBF-83FA-4A31-9E48-9F54C4625D58}"/>
          </ac:spMkLst>
        </pc:spChg>
        <pc:spChg chg="mod">
          <ac:chgData name="Harikrishnan G" userId="6c3f54670a922fb0" providerId="LiveId" clId="{FDF7ADD6-63CC-4B35-ACCF-9452F23DA226}" dt="2024-09-22T16:17:27.643" v="10867" actId="403"/>
          <ac:spMkLst>
            <pc:docMk/>
            <pc:sldMk cId="2810780535" sldId="337"/>
            <ac:spMk id="3" creationId="{5F7D31F2-0061-44A7-E6F8-E64278BCE123}"/>
          </ac:spMkLst>
        </pc:spChg>
      </pc:sldChg>
      <pc:sldChg chg="modSp new mod">
        <pc:chgData name="Harikrishnan G" userId="6c3f54670a922fb0" providerId="LiveId" clId="{FDF7ADD6-63CC-4B35-ACCF-9452F23DA226}" dt="2024-09-22T16:20:55.387" v="11197" actId="27636"/>
        <pc:sldMkLst>
          <pc:docMk/>
          <pc:sldMk cId="771562023" sldId="338"/>
        </pc:sldMkLst>
        <pc:spChg chg="mod">
          <ac:chgData name="Harikrishnan G" userId="6c3f54670a922fb0" providerId="LiveId" clId="{FDF7ADD6-63CC-4B35-ACCF-9452F23DA226}" dt="2024-09-22T16:18:19.419" v="10895" actId="2711"/>
          <ac:spMkLst>
            <pc:docMk/>
            <pc:sldMk cId="771562023" sldId="338"/>
            <ac:spMk id="2" creationId="{A707D3A6-3E39-B63C-02AB-10354D0B4128}"/>
          </ac:spMkLst>
        </pc:spChg>
        <pc:spChg chg="mod">
          <ac:chgData name="Harikrishnan G" userId="6c3f54670a922fb0" providerId="LiveId" clId="{FDF7ADD6-63CC-4B35-ACCF-9452F23DA226}" dt="2024-09-22T16:20:55.387" v="11197" actId="27636"/>
          <ac:spMkLst>
            <pc:docMk/>
            <pc:sldMk cId="771562023" sldId="338"/>
            <ac:spMk id="3" creationId="{440E32C2-18B2-DBC9-FB8A-2F2823A11D21}"/>
          </ac:spMkLst>
        </pc:spChg>
      </pc:sldChg>
      <pc:sldChg chg="addSp delSp modSp new mod">
        <pc:chgData name="Harikrishnan G" userId="6c3f54670a922fb0" providerId="LiveId" clId="{FDF7ADD6-63CC-4B35-ACCF-9452F23DA226}" dt="2024-09-22T16:48:44.883" v="11584" actId="14100"/>
        <pc:sldMkLst>
          <pc:docMk/>
          <pc:sldMk cId="536362994" sldId="339"/>
        </pc:sldMkLst>
        <pc:spChg chg="mod">
          <ac:chgData name="Harikrishnan G" userId="6c3f54670a922fb0" providerId="LiveId" clId="{FDF7ADD6-63CC-4B35-ACCF-9452F23DA226}" dt="2024-09-22T16:48:40.191" v="11583" actId="1076"/>
          <ac:spMkLst>
            <pc:docMk/>
            <pc:sldMk cId="536362994" sldId="339"/>
            <ac:spMk id="2" creationId="{DACE192C-638E-7BEB-00AF-3AE06C11547E}"/>
          </ac:spMkLst>
        </pc:spChg>
        <pc:spChg chg="del">
          <ac:chgData name="Harikrishnan G" userId="6c3f54670a922fb0" providerId="LiveId" clId="{FDF7ADD6-63CC-4B35-ACCF-9452F23DA226}" dt="2024-09-22T16:48:21.833" v="11578" actId="22"/>
          <ac:spMkLst>
            <pc:docMk/>
            <pc:sldMk cId="536362994" sldId="339"/>
            <ac:spMk id="3" creationId="{A2185682-5A16-4A69-C100-FF7BD4424C16}"/>
          </ac:spMkLst>
        </pc:spChg>
        <pc:picChg chg="add mod ord">
          <ac:chgData name="Harikrishnan G" userId="6c3f54670a922fb0" providerId="LiveId" clId="{FDF7ADD6-63CC-4B35-ACCF-9452F23DA226}" dt="2024-09-22T16:48:44.883" v="11584" actId="14100"/>
          <ac:picMkLst>
            <pc:docMk/>
            <pc:sldMk cId="536362994" sldId="339"/>
            <ac:picMk id="5" creationId="{41ACE8C3-8E21-8B91-36C5-1F0147F107B2}"/>
          </ac:picMkLst>
        </pc:picChg>
      </pc:sldChg>
      <pc:sldChg chg="addSp delSp modSp new mod">
        <pc:chgData name="Harikrishnan G" userId="6c3f54670a922fb0" providerId="LiveId" clId="{FDF7ADD6-63CC-4B35-ACCF-9452F23DA226}" dt="2024-09-22T17:38:17.622" v="11842" actId="403"/>
        <pc:sldMkLst>
          <pc:docMk/>
          <pc:sldMk cId="3210456608" sldId="340"/>
        </pc:sldMkLst>
        <pc:spChg chg="del">
          <ac:chgData name="Harikrishnan G" userId="6c3f54670a922fb0" providerId="LiveId" clId="{FDF7ADD6-63CC-4B35-ACCF-9452F23DA226}" dt="2024-09-22T16:49:07.198" v="11586"/>
          <ac:spMkLst>
            <pc:docMk/>
            <pc:sldMk cId="3210456608" sldId="340"/>
            <ac:spMk id="2" creationId="{2141258C-6D45-53B7-60AB-132D362D6DAF}"/>
          </ac:spMkLst>
        </pc:spChg>
        <pc:spChg chg="del">
          <ac:chgData name="Harikrishnan G" userId="6c3f54670a922fb0" providerId="LiveId" clId="{FDF7ADD6-63CC-4B35-ACCF-9452F23DA226}" dt="2024-09-22T16:49:23.242" v="11589"/>
          <ac:spMkLst>
            <pc:docMk/>
            <pc:sldMk cId="3210456608" sldId="340"/>
            <ac:spMk id="3" creationId="{29AC67F0-7032-BED9-1B05-4B50E60A5164}"/>
          </ac:spMkLst>
        </pc:spChg>
        <pc:spChg chg="add del mod">
          <ac:chgData name="Harikrishnan G" userId="6c3f54670a922fb0" providerId="LiveId" clId="{FDF7ADD6-63CC-4B35-ACCF-9452F23DA226}" dt="2024-09-22T17:38:17.622" v="11842" actId="403"/>
          <ac:spMkLst>
            <pc:docMk/>
            <pc:sldMk cId="3210456608" sldId="340"/>
            <ac:spMk id="4" creationId="{CBE24133-8C7E-F120-FDEF-B6C375843A66}"/>
          </ac:spMkLst>
        </pc:spChg>
        <pc:spChg chg="add mod">
          <ac:chgData name="Harikrishnan G" userId="6c3f54670a922fb0" providerId="LiveId" clId="{FDF7ADD6-63CC-4B35-ACCF-9452F23DA226}" dt="2024-09-22T16:49:41.726" v="11593" actId="1076"/>
          <ac:spMkLst>
            <pc:docMk/>
            <pc:sldMk cId="3210456608" sldId="340"/>
            <ac:spMk id="5" creationId="{6A058AE9-95E1-EA88-5CD7-FE16A40C2EB6}"/>
          </ac:spMkLst>
        </pc:spChg>
        <pc:spChg chg="add del mod">
          <ac:chgData name="Harikrishnan G" userId="6c3f54670a922fb0" providerId="LiveId" clId="{FDF7ADD6-63CC-4B35-ACCF-9452F23DA226}" dt="2024-09-22T17:35:21.064" v="11741" actId="22"/>
          <ac:spMkLst>
            <pc:docMk/>
            <pc:sldMk cId="3210456608" sldId="340"/>
            <ac:spMk id="9" creationId="{917BFF75-5788-41D3-2C0F-CBDBEE392641}"/>
          </ac:spMkLst>
        </pc:spChg>
        <pc:picChg chg="add mod">
          <ac:chgData name="Harikrishnan G" userId="6c3f54670a922fb0" providerId="LiveId" clId="{FDF7ADD6-63CC-4B35-ACCF-9452F23DA226}" dt="2024-09-22T16:49:21.385" v="11588"/>
          <ac:picMkLst>
            <pc:docMk/>
            <pc:sldMk cId="3210456608" sldId="340"/>
            <ac:picMk id="6" creationId="{CEFA51F2-C76D-A410-6F10-328F8C29A513}"/>
          </ac:picMkLst>
        </pc:picChg>
        <pc:picChg chg="add del mod">
          <ac:chgData name="Harikrishnan G" userId="6c3f54670a922fb0" providerId="LiveId" clId="{FDF7ADD6-63CC-4B35-ACCF-9452F23DA226}" dt="2024-09-22T17:35:04.564" v="11740" actId="478"/>
          <ac:picMkLst>
            <pc:docMk/>
            <pc:sldMk cId="3210456608" sldId="340"/>
            <ac:picMk id="7" creationId="{FB24C1CF-5D44-FBD5-DB12-49AFE0237904}"/>
          </ac:picMkLst>
        </pc:picChg>
        <pc:picChg chg="add mod ord modCrop">
          <ac:chgData name="Harikrishnan G" userId="6c3f54670a922fb0" providerId="LiveId" clId="{FDF7ADD6-63CC-4B35-ACCF-9452F23DA226}" dt="2024-09-22T17:36:08.150" v="11748" actId="1076"/>
          <ac:picMkLst>
            <pc:docMk/>
            <pc:sldMk cId="3210456608" sldId="340"/>
            <ac:picMk id="11" creationId="{A7513933-79C4-803A-C803-74CB44CCA197}"/>
          </ac:picMkLst>
        </pc:picChg>
      </pc:sldChg>
      <pc:sldChg chg="new del">
        <pc:chgData name="Harikrishnan G" userId="6c3f54670a922fb0" providerId="LiveId" clId="{FDF7ADD6-63CC-4B35-ACCF-9452F23DA226}" dt="2024-09-22T17:31:13.904" v="11628" actId="47"/>
        <pc:sldMkLst>
          <pc:docMk/>
          <pc:sldMk cId="900878597" sldId="341"/>
        </pc:sldMkLst>
      </pc:sldChg>
      <pc:sldChg chg="modSp add mod ord">
        <pc:chgData name="Harikrishnan G" userId="6c3f54670a922fb0" providerId="LiveId" clId="{FDF7ADD6-63CC-4B35-ACCF-9452F23DA226}" dt="2024-09-22T17:34:46.511" v="11721"/>
        <pc:sldMkLst>
          <pc:docMk/>
          <pc:sldMk cId="3859857180" sldId="341"/>
        </pc:sldMkLst>
        <pc:spChg chg="mod">
          <ac:chgData name="Harikrishnan G" userId="6c3f54670a922fb0" providerId="LiveId" clId="{FDF7ADD6-63CC-4B35-ACCF-9452F23DA226}" dt="2024-09-22T17:33:08.196" v="11719" actId="20577"/>
          <ac:spMkLst>
            <pc:docMk/>
            <pc:sldMk cId="3859857180" sldId="341"/>
            <ac:spMk id="4" creationId="{CBE24133-8C7E-F120-FDEF-B6C375843A66}"/>
          </ac:spMkLst>
        </pc:spChg>
      </pc:sldChg>
      <pc:sldChg chg="new del">
        <pc:chgData name="Harikrishnan G" userId="6c3f54670a922fb0" providerId="LiveId" clId="{FDF7ADD6-63CC-4B35-ACCF-9452F23DA226}" dt="2024-09-22T17:48:50.200" v="11844" actId="47"/>
        <pc:sldMkLst>
          <pc:docMk/>
          <pc:sldMk cId="413725287" sldId="342"/>
        </pc:sldMkLst>
      </pc:sldChg>
      <pc:sldChg chg="modSp new mod">
        <pc:chgData name="Harikrishnan G" userId="6c3f54670a922fb0" providerId="LiveId" clId="{FDF7ADD6-63CC-4B35-ACCF-9452F23DA226}" dt="2024-09-22T17:55:36.352" v="12192" actId="27636"/>
        <pc:sldMkLst>
          <pc:docMk/>
          <pc:sldMk cId="1932873825" sldId="342"/>
        </pc:sldMkLst>
        <pc:spChg chg="mod">
          <ac:chgData name="Harikrishnan G" userId="6c3f54670a922fb0" providerId="LiveId" clId="{FDF7ADD6-63CC-4B35-ACCF-9452F23DA226}" dt="2024-09-22T17:49:30.951" v="11869" actId="20577"/>
          <ac:spMkLst>
            <pc:docMk/>
            <pc:sldMk cId="1932873825" sldId="342"/>
            <ac:spMk id="2" creationId="{D4723ABD-E9E0-0CE3-1980-BFAA82CE20E0}"/>
          </ac:spMkLst>
        </pc:spChg>
        <pc:spChg chg="mod">
          <ac:chgData name="Harikrishnan G" userId="6c3f54670a922fb0" providerId="LiveId" clId="{FDF7ADD6-63CC-4B35-ACCF-9452F23DA226}" dt="2024-09-22T17:55:36.352" v="12192" actId="27636"/>
          <ac:spMkLst>
            <pc:docMk/>
            <pc:sldMk cId="1932873825" sldId="342"/>
            <ac:spMk id="3" creationId="{10294C30-7C19-C8FF-BA9D-3633C8D07F13}"/>
          </ac:spMkLst>
        </pc:spChg>
      </pc:sldChg>
      <pc:sldChg chg="new add del">
        <pc:chgData name="Harikrishnan G" userId="6c3f54670a922fb0" providerId="LiveId" clId="{FDF7ADD6-63CC-4B35-ACCF-9452F23DA226}" dt="2024-09-22T19:06:52.948" v="12554" actId="47"/>
        <pc:sldMkLst>
          <pc:docMk/>
          <pc:sldMk cId="2224695088" sldId="343"/>
        </pc:sldMkLst>
      </pc:sldChg>
      <pc:sldChg chg="addSp delSp modSp new del mod modAnim">
        <pc:chgData name="Harikrishnan G" userId="6c3f54670a922fb0" providerId="LiveId" clId="{FDF7ADD6-63CC-4B35-ACCF-9452F23DA226}" dt="2024-09-22T19:06:46.253" v="12553" actId="47"/>
        <pc:sldMkLst>
          <pc:docMk/>
          <pc:sldMk cId="2918901783" sldId="344"/>
        </pc:sldMkLst>
        <pc:spChg chg="del">
          <ac:chgData name="Harikrishnan G" userId="6c3f54670a922fb0" providerId="LiveId" clId="{FDF7ADD6-63CC-4B35-ACCF-9452F23DA226}" dt="2024-09-22T18:38:15.278" v="12363"/>
          <ac:spMkLst>
            <pc:docMk/>
            <pc:sldMk cId="2918901783" sldId="344"/>
            <ac:spMk id="3" creationId="{8133FAD6-BB9B-65B1-CB5C-EF1AAE94A17D}"/>
          </ac:spMkLst>
        </pc:spChg>
        <pc:spChg chg="mod">
          <ac:chgData name="Harikrishnan G" userId="6c3f54670a922fb0" providerId="LiveId" clId="{FDF7ADD6-63CC-4B35-ACCF-9452F23DA226}" dt="2024-09-22T18:39:46.520" v="12451" actId="20577"/>
          <ac:spMkLst>
            <pc:docMk/>
            <pc:sldMk cId="2918901783" sldId="344"/>
            <ac:spMk id="4" creationId="{606391CB-9AA5-9F8C-341E-2E3F61B2EEFC}"/>
          </ac:spMkLst>
        </pc:spChg>
        <pc:spChg chg="add del mod">
          <ac:chgData name="Harikrishnan G" userId="6c3f54670a922fb0" providerId="LiveId" clId="{FDF7ADD6-63CC-4B35-ACCF-9452F23DA226}" dt="2024-09-22T18:48:17.368" v="12536" actId="22"/>
          <ac:spMkLst>
            <pc:docMk/>
            <pc:sldMk cId="2918901783" sldId="344"/>
            <ac:spMk id="5" creationId="{64ECC0E5-D585-2C1E-9AE6-1BE0E06BBEB4}"/>
          </ac:spMkLst>
        </pc:spChg>
        <pc:picChg chg="add mod ord">
          <ac:chgData name="Harikrishnan G" userId="6c3f54670a922fb0" providerId="LiveId" clId="{FDF7ADD6-63CC-4B35-ACCF-9452F23DA226}" dt="2024-09-22T18:48:34.269" v="12537" actId="1036"/>
          <ac:picMkLst>
            <pc:docMk/>
            <pc:sldMk cId="2918901783" sldId="344"/>
            <ac:picMk id="7" creationId="{30D374BE-5670-DABF-595C-949D36896778}"/>
          </ac:picMkLst>
        </pc:picChg>
        <pc:picChg chg="add del mod">
          <ac:chgData name="Harikrishnan G" userId="6c3f54670a922fb0" providerId="LiveId" clId="{FDF7ADD6-63CC-4B35-ACCF-9452F23DA226}" dt="2024-09-22T18:47:57.032" v="12535" actId="478"/>
          <ac:picMkLst>
            <pc:docMk/>
            <pc:sldMk cId="2918901783" sldId="344"/>
            <ac:picMk id="1026" creationId="{86B48BBA-0050-0887-ADD1-48F4C6B32EF6}"/>
          </ac:picMkLst>
        </pc:picChg>
      </pc:sldChg>
      <pc:sldChg chg="addSp delSp modSp new mod delAnim modAnim modNotesTx">
        <pc:chgData name="Harikrishnan G" userId="6c3f54670a922fb0" providerId="LiveId" clId="{FDF7ADD6-63CC-4B35-ACCF-9452F23DA226}" dt="2024-09-22T19:08:57.329" v="12562" actId="1076"/>
        <pc:sldMkLst>
          <pc:docMk/>
          <pc:sldMk cId="3656239040" sldId="345"/>
        </pc:sldMkLst>
        <pc:spChg chg="del">
          <ac:chgData name="Harikrishnan G" userId="6c3f54670a922fb0" providerId="LiveId" clId="{FDF7ADD6-63CC-4B35-ACCF-9452F23DA226}" dt="2024-09-22T18:44:12.812" v="12517" actId="478"/>
          <ac:spMkLst>
            <pc:docMk/>
            <pc:sldMk cId="3656239040" sldId="345"/>
            <ac:spMk id="2" creationId="{94D29BDA-B8F7-7069-3A1D-02607D8D0A48}"/>
          </ac:spMkLst>
        </pc:spChg>
        <pc:spChg chg="del">
          <ac:chgData name="Harikrishnan G" userId="6c3f54670a922fb0" providerId="LiveId" clId="{FDF7ADD6-63CC-4B35-ACCF-9452F23DA226}" dt="2024-09-22T18:42:30.384" v="12453" actId="22"/>
          <ac:spMkLst>
            <pc:docMk/>
            <pc:sldMk cId="3656239040" sldId="345"/>
            <ac:spMk id="3" creationId="{5FAF0DDE-C703-A5C6-C773-3671D35623D7}"/>
          </ac:spMkLst>
        </pc:spChg>
        <pc:spChg chg="del mod">
          <ac:chgData name="Harikrishnan G" userId="6c3f54670a922fb0" providerId="LiveId" clId="{FDF7ADD6-63CC-4B35-ACCF-9452F23DA226}" dt="2024-09-22T19:08:45.093" v="12559" actId="478"/>
          <ac:spMkLst>
            <pc:docMk/>
            <pc:sldMk cId="3656239040" sldId="345"/>
            <ac:spMk id="4" creationId="{41F3BD2A-C753-69AA-750F-4EBAFFB393D3}"/>
          </ac:spMkLst>
        </pc:spChg>
        <pc:picChg chg="add mod ord">
          <ac:chgData name="Harikrishnan G" userId="6c3f54670a922fb0" providerId="LiveId" clId="{FDF7ADD6-63CC-4B35-ACCF-9452F23DA226}" dt="2024-09-22T19:08:57.329" v="12562" actId="1076"/>
          <ac:picMkLst>
            <pc:docMk/>
            <pc:sldMk cId="3656239040" sldId="345"/>
            <ac:picMk id="6" creationId="{0F0BD059-B2E1-DEC6-70B4-66A894487D51}"/>
          </ac:picMkLst>
        </pc:picChg>
      </pc:sldChg>
      <pc:sldChg chg="new del">
        <pc:chgData name="Harikrishnan G" userId="6c3f54670a922fb0" providerId="LiveId" clId="{FDF7ADD6-63CC-4B35-ACCF-9452F23DA226}" dt="2024-09-22T19:06:56.285" v="12555" actId="47"/>
        <pc:sldMkLst>
          <pc:docMk/>
          <pc:sldMk cId="244735766" sldId="346"/>
        </pc:sldMkLst>
      </pc:sldChg>
      <pc:sldChg chg="new del">
        <pc:chgData name="Harikrishnan G" userId="6c3f54670a922fb0" providerId="LiveId" clId="{FDF7ADD6-63CC-4B35-ACCF-9452F23DA226}" dt="2024-09-22T18:45:46.486" v="12533" actId="680"/>
        <pc:sldMkLst>
          <pc:docMk/>
          <pc:sldMk cId="3409214095" sldId="346"/>
        </pc:sldMkLst>
      </pc:sldChg>
      <pc:sldChg chg="addSp delSp modSp new mod modAnim">
        <pc:chgData name="Harikrishnan G" userId="6c3f54670a922fb0" providerId="LiveId" clId="{FDF7ADD6-63CC-4B35-ACCF-9452F23DA226}" dt="2024-09-22T19:29:50.266" v="12863"/>
        <pc:sldMkLst>
          <pc:docMk/>
          <pc:sldMk cId="3148286832" sldId="347"/>
        </pc:sldMkLst>
        <pc:spChg chg="del">
          <ac:chgData name="Harikrishnan G" userId="6c3f54670a922fb0" providerId="LiveId" clId="{FDF7ADD6-63CC-4B35-ACCF-9452F23DA226}" dt="2024-09-22T19:05:20.590" v="12540" actId="478"/>
          <ac:spMkLst>
            <pc:docMk/>
            <pc:sldMk cId="3148286832" sldId="347"/>
            <ac:spMk id="2" creationId="{D65A84B8-28D6-5AB1-30D1-22A03EA1D597}"/>
          </ac:spMkLst>
        </pc:spChg>
        <pc:spChg chg="del">
          <ac:chgData name="Harikrishnan G" userId="6c3f54670a922fb0" providerId="LiveId" clId="{FDF7ADD6-63CC-4B35-ACCF-9452F23DA226}" dt="2024-09-22T19:05:13.775" v="12539" actId="22"/>
          <ac:spMkLst>
            <pc:docMk/>
            <pc:sldMk cId="3148286832" sldId="347"/>
            <ac:spMk id="3" creationId="{F108300B-5D4E-0104-8F10-2E83C8E3D146}"/>
          </ac:spMkLst>
        </pc:spChg>
        <pc:spChg chg="add mod">
          <ac:chgData name="Harikrishnan G" userId="6c3f54670a922fb0" providerId="LiveId" clId="{FDF7ADD6-63CC-4B35-ACCF-9452F23DA226}" dt="2024-09-22T19:22:51.516" v="12667" actId="20577"/>
          <ac:spMkLst>
            <pc:docMk/>
            <pc:sldMk cId="3148286832" sldId="347"/>
            <ac:spMk id="6" creationId="{12CC0D0D-7A75-37F1-903C-B969B8E6DADB}"/>
          </ac:spMkLst>
        </pc:spChg>
        <pc:spChg chg="add mod">
          <ac:chgData name="Harikrishnan G" userId="6c3f54670a922fb0" providerId="LiveId" clId="{FDF7ADD6-63CC-4B35-ACCF-9452F23DA226}" dt="2024-09-22T19:24:26.512" v="12704" actId="1076"/>
          <ac:spMkLst>
            <pc:docMk/>
            <pc:sldMk cId="3148286832" sldId="347"/>
            <ac:spMk id="7" creationId="{5D41B888-3969-EDA3-AFE2-EF53009AF517}"/>
          </ac:spMkLst>
        </pc:spChg>
        <pc:spChg chg="add mod">
          <ac:chgData name="Harikrishnan G" userId="6c3f54670a922fb0" providerId="LiveId" clId="{FDF7ADD6-63CC-4B35-ACCF-9452F23DA226}" dt="2024-09-22T19:27:18.949" v="12819" actId="20577"/>
          <ac:spMkLst>
            <pc:docMk/>
            <pc:sldMk cId="3148286832" sldId="347"/>
            <ac:spMk id="8" creationId="{76B2C4B8-4A49-FFB8-28A8-04B9DE7FF6E0}"/>
          </ac:spMkLst>
        </pc:spChg>
        <pc:spChg chg="add mod">
          <ac:chgData name="Harikrishnan G" userId="6c3f54670a922fb0" providerId="LiveId" clId="{FDF7ADD6-63CC-4B35-ACCF-9452F23DA226}" dt="2024-09-22T19:28:16.888" v="12827" actId="1582"/>
          <ac:spMkLst>
            <pc:docMk/>
            <pc:sldMk cId="3148286832" sldId="347"/>
            <ac:spMk id="9" creationId="{ABE7D779-44AF-ACFE-97AF-99E8C55A1C63}"/>
          </ac:spMkLst>
        </pc:spChg>
        <pc:spChg chg="add mod">
          <ac:chgData name="Harikrishnan G" userId="6c3f54670a922fb0" providerId="LiveId" clId="{FDF7ADD6-63CC-4B35-ACCF-9452F23DA226}" dt="2024-09-22T19:29:42.357" v="12862" actId="1076"/>
          <ac:spMkLst>
            <pc:docMk/>
            <pc:sldMk cId="3148286832" sldId="347"/>
            <ac:spMk id="10" creationId="{72A11708-AE06-7580-CB53-8A51369CD2C9}"/>
          </ac:spMkLst>
        </pc:spChg>
        <pc:picChg chg="add mod ord modCrop">
          <ac:chgData name="Harikrishnan G" userId="6c3f54670a922fb0" providerId="LiveId" clId="{FDF7ADD6-63CC-4B35-ACCF-9452F23DA226}" dt="2024-09-22T19:26:46.570" v="12783" actId="1076"/>
          <ac:picMkLst>
            <pc:docMk/>
            <pc:sldMk cId="3148286832" sldId="347"/>
            <ac:picMk id="5" creationId="{4AB96C77-0C09-BDC0-5839-DA415CE513A6}"/>
          </ac:picMkLst>
        </pc:picChg>
      </pc:sldChg>
      <pc:sldChg chg="new del">
        <pc:chgData name="Harikrishnan G" userId="6c3f54670a922fb0" providerId="LiveId" clId="{FDF7ADD6-63CC-4B35-ACCF-9452F23DA226}" dt="2024-09-22T19:10:00.868" v="12564" actId="680"/>
        <pc:sldMkLst>
          <pc:docMk/>
          <pc:sldMk cId="1444709657" sldId="348"/>
        </pc:sldMkLst>
      </pc:sldChg>
      <pc:sldChg chg="addSp delSp modSp new mod ord">
        <pc:chgData name="Harikrishnan G" userId="6c3f54670a922fb0" providerId="LiveId" clId="{FDF7ADD6-63CC-4B35-ACCF-9452F23DA226}" dt="2024-09-22T19:11:39.719" v="12579" actId="1076"/>
        <pc:sldMkLst>
          <pc:docMk/>
          <pc:sldMk cId="3334098265" sldId="348"/>
        </pc:sldMkLst>
        <pc:spChg chg="del">
          <ac:chgData name="Harikrishnan G" userId="6c3f54670a922fb0" providerId="LiveId" clId="{FDF7ADD6-63CC-4B35-ACCF-9452F23DA226}" dt="2024-09-22T19:10:13.588" v="12569" actId="478"/>
          <ac:spMkLst>
            <pc:docMk/>
            <pc:sldMk cId="3334098265" sldId="348"/>
            <ac:spMk id="2" creationId="{C428912B-831D-1B3D-2240-F0C0C3FC025F}"/>
          </ac:spMkLst>
        </pc:spChg>
        <pc:spChg chg="del">
          <ac:chgData name="Harikrishnan G" userId="6c3f54670a922fb0" providerId="LiveId" clId="{FDF7ADD6-63CC-4B35-ACCF-9452F23DA226}" dt="2024-09-22T19:10:10.200" v="12568" actId="22"/>
          <ac:spMkLst>
            <pc:docMk/>
            <pc:sldMk cId="3334098265" sldId="348"/>
            <ac:spMk id="3" creationId="{2DD9E20B-7600-0EDD-A565-84F8751C13B1}"/>
          </ac:spMkLst>
        </pc:spChg>
        <pc:picChg chg="add mod ord modCrop">
          <ac:chgData name="Harikrishnan G" userId="6c3f54670a922fb0" providerId="LiveId" clId="{FDF7ADD6-63CC-4B35-ACCF-9452F23DA226}" dt="2024-09-22T19:11:39.719" v="12579" actId="1076"/>
          <ac:picMkLst>
            <pc:docMk/>
            <pc:sldMk cId="3334098265" sldId="348"/>
            <ac:picMk id="5" creationId="{47E0FCD2-44F8-9DAB-E6EA-44B85C120EB9}"/>
          </ac:picMkLst>
        </pc:picChg>
      </pc:sldChg>
      <pc:sldChg chg="addSp delSp modSp new mod">
        <pc:chgData name="Harikrishnan G" userId="6c3f54670a922fb0" providerId="LiveId" clId="{FDF7ADD6-63CC-4B35-ACCF-9452F23DA226}" dt="2024-09-22T19:13:25.940" v="12587" actId="1076"/>
        <pc:sldMkLst>
          <pc:docMk/>
          <pc:sldMk cId="2189740020" sldId="349"/>
        </pc:sldMkLst>
        <pc:spChg chg="del">
          <ac:chgData name="Harikrishnan G" userId="6c3f54670a922fb0" providerId="LiveId" clId="{FDF7ADD6-63CC-4B35-ACCF-9452F23DA226}" dt="2024-09-22T19:13:01.604" v="12582" actId="478"/>
          <ac:spMkLst>
            <pc:docMk/>
            <pc:sldMk cId="2189740020" sldId="349"/>
            <ac:spMk id="2" creationId="{1A380056-A238-CBE7-1D91-62FBD1507D53}"/>
          </ac:spMkLst>
        </pc:spChg>
        <pc:spChg chg="del">
          <ac:chgData name="Harikrishnan G" userId="6c3f54670a922fb0" providerId="LiveId" clId="{FDF7ADD6-63CC-4B35-ACCF-9452F23DA226}" dt="2024-09-22T19:12:58.770" v="12581" actId="22"/>
          <ac:spMkLst>
            <pc:docMk/>
            <pc:sldMk cId="2189740020" sldId="349"/>
            <ac:spMk id="3" creationId="{3D937A32-4915-2A74-624A-1F287300E14C}"/>
          </ac:spMkLst>
        </pc:spChg>
        <pc:picChg chg="add mod ord">
          <ac:chgData name="Harikrishnan G" userId="6c3f54670a922fb0" providerId="LiveId" clId="{FDF7ADD6-63CC-4B35-ACCF-9452F23DA226}" dt="2024-09-22T19:13:25.940" v="12587" actId="1076"/>
          <ac:picMkLst>
            <pc:docMk/>
            <pc:sldMk cId="2189740020" sldId="349"/>
            <ac:picMk id="5" creationId="{E98D687A-01E1-70AF-7E89-112282D14F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241FF-6CB5-43F3-8DC8-5875532AE8F5}" type="datetimeFigureOut">
              <a:rPr lang="en-IN" smtClean="0"/>
              <a:pPr/>
              <a:t>18-11-2024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C35E1-1065-4AE6-ABCA-F9AD7A8D938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8596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Instrumentation should be sensitive enough to respond to small input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8676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1. Electrical output delivered will be proportionate to the pressure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52063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/>
              <a:t>Forward pressure wave and flow wave are identical</a:t>
            </a:r>
          </a:p>
          <a:p>
            <a:pPr marL="228600" indent="-228600">
              <a:buAutoNum type="arabicPeriod"/>
            </a:pPr>
            <a:r>
              <a:rPr lang="en-IN" dirty="0"/>
              <a:t>Measured central aortic pressure wave shows steady increase throughout ejection</a:t>
            </a:r>
          </a:p>
          <a:p>
            <a:pPr marL="228600" indent="-228600">
              <a:buAutoNum type="arabicPeriod"/>
            </a:pPr>
            <a:r>
              <a:rPr lang="en-IN" dirty="0"/>
              <a:t>At the same time, flow is reduced by modification by reflected wave (flow is directional)</a:t>
            </a:r>
          </a:p>
          <a:p>
            <a:pPr marL="228600" indent="-228600">
              <a:buAutoNum type="arabicPeriod"/>
            </a:pPr>
            <a:r>
              <a:rPr lang="en-IN" dirty="0"/>
              <a:t>Aortic flow measured by flow meters and doppler signals show reduced flow in late ejection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0509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/>
              <a:t>Wedge Hepatic venous P = Portal pressure</a:t>
            </a:r>
          </a:p>
          <a:p>
            <a:pPr marL="228600" indent="-228600">
              <a:buAutoNum type="arabicPeriod"/>
            </a:pPr>
            <a:r>
              <a:rPr lang="en-IN" dirty="0"/>
              <a:t>PCWP= LA pressure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57437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/>
              <a:t>Seen in situations where the catheter tip touching the myocardium induces a VT</a:t>
            </a:r>
          </a:p>
          <a:p>
            <a:pPr marL="228600" indent="-228600">
              <a:buAutoNum type="arabicPeriod"/>
            </a:pPr>
            <a:r>
              <a:rPr lang="en-IN" dirty="0"/>
              <a:t>Unable to detect high frequency deflections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55848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What each wave represent</a:t>
            </a:r>
          </a:p>
          <a:p>
            <a:pPr marL="228600" indent="-228600">
              <a:buAutoNum type="arabicPeriod"/>
            </a:pPr>
            <a:r>
              <a:rPr lang="en-US" dirty="0"/>
              <a:t>How to identify based on ECG timing?</a:t>
            </a:r>
          </a:p>
          <a:p>
            <a:pPr marL="228600" indent="-228600">
              <a:buAutoNum type="arabicPeriod"/>
            </a:pPr>
            <a:r>
              <a:rPr lang="en-IN" dirty="0"/>
              <a:t>A- wave is like a flick, V-wave is like a dome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55300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61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81419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IN" sz="1200" dirty="0"/>
              <a:t>Deep x- descents</a:t>
            </a:r>
          </a:p>
          <a:p>
            <a:pPr>
              <a:lnSpc>
                <a:spcPct val="200000"/>
              </a:lnSpc>
            </a:pPr>
            <a:r>
              <a:rPr lang="en-IN" sz="1200" dirty="0"/>
              <a:t>Absent y-descents</a:t>
            </a:r>
          </a:p>
          <a:p>
            <a:pPr>
              <a:lnSpc>
                <a:spcPct val="200000"/>
              </a:lnSpc>
            </a:pPr>
            <a:r>
              <a:rPr lang="en-IN" sz="1200" dirty="0"/>
              <a:t>Pericardial tamponade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62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56974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/>
              <a:t>Stagnant column of blood beyond balloon</a:t>
            </a:r>
          </a:p>
          <a:p>
            <a:pPr marL="228600" indent="-228600">
              <a:buAutoNum type="arabicPeriod"/>
            </a:pPr>
            <a:r>
              <a:rPr lang="en-IN" dirty="0"/>
              <a:t>This column has equal pressure of Pulmonary vein and 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80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04846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1. Delay is due to delay in transmission retrogradely from LA to branch </a:t>
            </a:r>
            <a:r>
              <a:rPr lang="en-IN" dirty="0" err="1"/>
              <a:t>Pulm</a:t>
            </a:r>
            <a:r>
              <a:rPr lang="en-IN" dirty="0"/>
              <a:t>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81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003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For an ideal detector, the frequency response  must be constant for a wide range of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6034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/>
              <a:t>Amplitude: Output: </a:t>
            </a:r>
            <a:r>
              <a:rPr lang="en-IN" dirty="0" err="1"/>
              <a:t>imput</a:t>
            </a:r>
            <a:r>
              <a:rPr lang="en-IN" dirty="0"/>
              <a:t> ratio</a:t>
            </a:r>
          </a:p>
          <a:p>
            <a:pPr marL="228600" indent="-228600">
              <a:buAutoNum type="arabicPeriod"/>
            </a:pPr>
            <a:r>
              <a:rPr lang="en-IN" dirty="0"/>
              <a:t>Natural frequency: frequency at which, the fluid filled transducer system will oscillates the maximum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1710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3369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/>
              <a:t>The desirable frequency response must be within the highlighted portion</a:t>
            </a:r>
          </a:p>
          <a:p>
            <a:pPr marL="228600" indent="-228600">
              <a:buAutoNum type="arabicPeriod"/>
            </a:pPr>
            <a:r>
              <a:rPr lang="en-IN" dirty="0"/>
              <a:t>The accuracy can be increased by: increasing the natural frequency of the system</a:t>
            </a:r>
          </a:p>
          <a:p>
            <a:pPr marL="228600" indent="-228600">
              <a:buAutoNum type="arabicPeriod"/>
            </a:pPr>
            <a:r>
              <a:rPr lang="en-IN" dirty="0"/>
              <a:t>2</a:t>
            </a:r>
            <a:r>
              <a:rPr lang="en-IN" baseline="30000" dirty="0"/>
              <a:t>nd</a:t>
            </a:r>
            <a:r>
              <a:rPr lang="en-IN" dirty="0"/>
              <a:t> is by reducing the response at natural frequency</a:t>
            </a:r>
            <a:r>
              <a:rPr lang="en-IN" dirty="0">
                <a:sym typeface="Wingdings" panose="05000000000000000000" pitchFamily="2" charset="2"/>
              </a:rPr>
              <a:t> Damping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85727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/>
              <a:t>Amplitude: Output: </a:t>
            </a:r>
            <a:r>
              <a:rPr lang="en-IN" dirty="0" err="1"/>
              <a:t>imput</a:t>
            </a:r>
            <a:r>
              <a:rPr lang="en-IN" dirty="0"/>
              <a:t> ratio</a:t>
            </a:r>
          </a:p>
          <a:p>
            <a:pPr marL="228600" indent="-228600">
              <a:buAutoNum type="arabicPeriod"/>
            </a:pPr>
            <a:r>
              <a:rPr lang="en-IN" dirty="0"/>
              <a:t>Natural frequency: frequency at which, the fluid filled transducer system will oscillates the maximum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77531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/>
              <a:t>Amplitude: Output: </a:t>
            </a:r>
            <a:r>
              <a:rPr lang="en-IN" dirty="0" err="1"/>
              <a:t>imput</a:t>
            </a:r>
            <a:r>
              <a:rPr lang="en-IN" dirty="0"/>
              <a:t> ratio</a:t>
            </a:r>
          </a:p>
          <a:p>
            <a:pPr marL="228600" indent="-228600">
              <a:buAutoNum type="arabicPeriod"/>
            </a:pPr>
            <a:r>
              <a:rPr lang="en-IN" dirty="0"/>
              <a:t>Natural frequency: frequency at which, the fluid filled transducer system will oscillates the maximum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24626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/>
              <a:t>Amplitude: Output: </a:t>
            </a:r>
            <a:r>
              <a:rPr lang="en-IN" dirty="0" err="1"/>
              <a:t>imput</a:t>
            </a:r>
            <a:r>
              <a:rPr lang="en-IN" dirty="0"/>
              <a:t> ratio</a:t>
            </a:r>
          </a:p>
          <a:p>
            <a:pPr marL="228600" indent="-228600">
              <a:buAutoNum type="arabicPeriod"/>
            </a:pPr>
            <a:r>
              <a:rPr lang="en-IN" dirty="0"/>
              <a:t>Natural frequency: frequency at which, the fluid filled transducer system will oscillates the maximum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6774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dirty="0"/>
              <a:t>Amplitude: Output: </a:t>
            </a:r>
            <a:r>
              <a:rPr lang="en-IN" dirty="0" err="1"/>
              <a:t>imput</a:t>
            </a:r>
            <a:r>
              <a:rPr lang="en-IN" dirty="0"/>
              <a:t> ratio</a:t>
            </a:r>
          </a:p>
          <a:p>
            <a:pPr marL="228600" indent="-228600">
              <a:buAutoNum type="arabicPeriod"/>
            </a:pPr>
            <a:r>
              <a:rPr lang="en-IN" dirty="0"/>
              <a:t>Natural frequency: frequency at which, the fluid filled transducer system will oscillates the maximum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35E1-1065-4AE6-ABCA-F9AD7A8D9382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3614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455CB-7E9F-B186-BD8F-CA73AD575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988E3E-5D69-D84F-785F-8BE36C509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516F7E-6D16-D967-FBCE-C7E234BC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DC81-B373-4206-85AD-1C333EE6F439}" type="datetimeFigureOut">
              <a:rPr lang="en-IN" smtClean="0"/>
              <a:pPr/>
              <a:t>18-11-2024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FAB82A-365D-6EB9-8013-ACCDC99F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CB8BF6-98BB-FCEF-F1FF-F78823C4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9B7B-0B73-4268-9BDA-CC0E7C8659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5017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865FD3-7A65-FDD6-AC18-79A0BF6CB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83BF57-A403-8175-B26B-1ED5EF86F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0B2FF4-C87B-C439-B905-F2A558C1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DC81-B373-4206-85AD-1C333EE6F439}" type="datetimeFigureOut">
              <a:rPr lang="en-IN" smtClean="0"/>
              <a:pPr/>
              <a:t>18-11-2024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5DE484-962F-85BB-0F11-6D7435FD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D9D48-FEF2-8B8A-2CB3-815C60A7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9B7B-0B73-4268-9BDA-CC0E7C8659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2246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0BEFDA-4409-8FE8-7BE2-5C369960A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34A2E7-0A16-A353-5A4C-F1B39839B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190792-167C-86E9-B8B1-49AE3588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DC81-B373-4206-85AD-1C333EE6F439}" type="datetimeFigureOut">
              <a:rPr lang="en-IN" smtClean="0"/>
              <a:pPr/>
              <a:t>18-11-2024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06997A-F184-0D82-129D-AA8EEFEE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5F572F-D3F5-E8FF-505E-7710CBF9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9B7B-0B73-4268-9BDA-CC0E7C8659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1232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49927-5094-9E76-237A-E7BED0EC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A503C3-F9E3-2BB9-AC3C-2468DC353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5A2F6F-CFF2-B915-BB98-58D651DC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DC81-B373-4206-85AD-1C333EE6F439}" type="datetimeFigureOut">
              <a:rPr lang="en-IN" smtClean="0"/>
              <a:pPr/>
              <a:t>18-11-2024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F90660-E8B5-3C71-6DB3-A6DF3AB3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644691-AA68-BCF1-8CB2-BA229CBE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9B7B-0B73-4268-9BDA-CC0E7C8659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7171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9F52F-5B8C-0D24-5602-79DF9D2F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3C29E2-C034-F828-F176-EA2F8AAF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8CFD18-6921-8DD7-0BF3-D28A9614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DC81-B373-4206-85AD-1C333EE6F439}" type="datetimeFigureOut">
              <a:rPr lang="en-IN" smtClean="0"/>
              <a:pPr/>
              <a:t>18-11-2024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57C14-79CF-8154-FC9F-2A0AB9A6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C44C3-542E-D309-D9B8-9263C366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9B7B-0B73-4268-9BDA-CC0E7C8659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5657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D05B99-3DD8-FB10-4508-5DF98CD0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2EC579-4841-836D-D1F6-00FF6CFF4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E647E7-FC2E-7E23-2BCE-105DEB59C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F63191-B6C4-EA55-873C-F92D389B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DC81-B373-4206-85AD-1C333EE6F439}" type="datetimeFigureOut">
              <a:rPr lang="en-IN" smtClean="0"/>
              <a:pPr/>
              <a:t>18-11-2024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D25976-0703-3150-7FAF-3369E493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9EA10E-0F5D-AE0F-E40B-EA15BB2D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9B7B-0B73-4268-9BDA-CC0E7C8659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345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84362-09C0-7E15-178B-415CA6CC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8A56D0-C378-FDAD-FF3D-A391AAD5A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3E436D-0BA3-3ED1-32A8-0FDF3D744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641A26-DAA9-BC3B-83F9-CBA0FE964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BA6ADF-1FBC-EE8F-7C5E-E7843D9E2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8905B2-CA73-721B-A53A-6F42BF20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DC81-B373-4206-85AD-1C333EE6F439}" type="datetimeFigureOut">
              <a:rPr lang="en-IN" smtClean="0"/>
              <a:pPr/>
              <a:t>18-11-2024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5A057A-FA9B-06B2-42A3-16537C05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995551-992A-48AD-9C7E-3822A741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9B7B-0B73-4268-9BDA-CC0E7C8659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2713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5AF6D-27CF-49F0-61A3-807C6855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95F4FB-E7D1-781F-1F58-A4B6BB70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DC81-B373-4206-85AD-1C333EE6F439}" type="datetimeFigureOut">
              <a:rPr lang="en-IN" smtClean="0"/>
              <a:pPr/>
              <a:t>18-11-2024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55602-9C07-AD81-ABB9-EA846448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099544-C1EA-8915-23E4-BAF7C3E9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9B7B-0B73-4268-9BDA-CC0E7C8659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97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D7920C-9142-C70F-E7CE-8D3265A15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DC81-B373-4206-85AD-1C333EE6F439}" type="datetimeFigureOut">
              <a:rPr lang="en-IN" smtClean="0"/>
              <a:pPr/>
              <a:t>18-11-2024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40BAAF-FA5E-21B3-4559-A65A559A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CF79CF-CB67-44C2-D806-C242550D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9B7B-0B73-4268-9BDA-CC0E7C8659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2551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E4C45-0264-F06E-2C69-56753339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CD823C-EDC7-F521-D457-529798A3E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3B6958-2376-1E8E-074D-00256C327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91E88F-2795-524E-B5D7-0BFFD13E9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DC81-B373-4206-85AD-1C333EE6F439}" type="datetimeFigureOut">
              <a:rPr lang="en-IN" smtClean="0"/>
              <a:pPr/>
              <a:t>18-11-2024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E31998-47AF-08FE-AFF7-74F9B62B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0E8045-D5FE-AB3D-9B4F-13A9392E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9B7B-0B73-4268-9BDA-CC0E7C8659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2901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392896-06DA-AB42-D3D4-A90572EF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E3D9D3-CDC0-9DF3-3B52-F90630F00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D8A4AC-A7E0-7727-1DC2-DA805061E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8AE1D3-9D55-2AE5-9836-B1100324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DC81-B373-4206-85AD-1C333EE6F439}" type="datetimeFigureOut">
              <a:rPr lang="en-IN" smtClean="0"/>
              <a:pPr/>
              <a:t>18-11-2024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3B920A-AEAC-F7C0-DDAF-C5855891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A86E8D-57D6-0B20-A568-D6D408732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9B7B-0B73-4268-9BDA-CC0E7C8659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024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C94EE1-3D99-2A8A-CB1D-8BF790BB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B4FCCA-2563-AF22-EA42-FB2832D92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A9A3DC-4994-434E-2848-6E13266A0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7DC81-B373-4206-85AD-1C333EE6F439}" type="datetimeFigureOut">
              <a:rPr lang="en-IN" smtClean="0"/>
              <a:pPr/>
              <a:t>18-11-2024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080522-C5C4-1791-7DE9-C646755CC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D8FF61-17D4-AD56-F0E0-739A6DE7F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9B7B-0B73-4268-9BDA-CC0E7C8659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509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BE329-02C0-614F-1922-21E333112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400808"/>
          </a:xfrm>
        </p:spPr>
        <p:txBody>
          <a:bodyPr>
            <a:noAutofit/>
          </a:bodyPr>
          <a:lstStyle/>
          <a:p>
            <a:r>
              <a:rPr lang="en-IN" sz="4800" b="1" dirty="0">
                <a:latin typeface="Arial" panose="020B0604020202020204" pitchFamily="34" charset="0"/>
                <a:cs typeface="Arial" panose="020B0604020202020204" pitchFamily="34" charset="0"/>
              </a:rPr>
              <a:t>BASIC HEMODYNAMICS:</a:t>
            </a:r>
            <a:br>
              <a:rPr lang="en-IN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4800" b="1" dirty="0">
                <a:latin typeface="Arial" panose="020B0604020202020204" pitchFamily="34" charset="0"/>
                <a:cs typeface="Arial" panose="020B0604020202020204" pitchFamily="34" charset="0"/>
              </a:rPr>
              <a:t>PRESSURE MEASUREMENT &amp; NORMAL PRESSURE TRACINGS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3792" y="5111496"/>
            <a:ext cx="544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Dr </a:t>
            </a:r>
            <a:r>
              <a:rPr lang="en-IN" dirty="0" err="1" smtClean="0"/>
              <a:t>Harikrishnan</a:t>
            </a:r>
            <a:r>
              <a:rPr lang="en-US" dirty="0" smtClean="0"/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xmlns="" val="2821804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BCE1E-13EE-3361-BB07-FF95CB118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HIGH FREQUENCY PRESSURE TRACINGS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BA41E5-4DEF-BDC9-53F7-98AFFF566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IN" dirty="0"/>
              <a:t>LV pressure tracing </a:t>
            </a:r>
            <a:r>
              <a:rPr lang="en-IN" dirty="0">
                <a:sym typeface="Wingdings" panose="05000000000000000000" pitchFamily="2" charset="2"/>
              </a:rPr>
              <a:t> End diastolic flick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IN" dirty="0">
                <a:sym typeface="Wingdings" panose="05000000000000000000" pitchFamily="2" charset="2"/>
              </a:rPr>
              <a:t>Aortic tracing  dicrotic notch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IN" dirty="0">
                <a:sym typeface="Wingdings" panose="05000000000000000000" pitchFamily="2" charset="2"/>
              </a:rPr>
              <a:t>RA tracing  C wave flick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7093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5C663-864E-5022-AEED-DDFF78E1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Pressure measuring devices: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EEF0A2-BD53-5352-B747-8DD71BCC6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ability to detect small changes in input signal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of amplitude of recorded signal to the amplitude of input signal</a:t>
            </a:r>
          </a:p>
          <a:p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sensing membrane</a:t>
            </a: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lower sensitivity</a:t>
            </a:r>
          </a:p>
          <a:p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Flaccid membrane Higher sensitivity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39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5C663-864E-5022-AEED-DDFF78E1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Pressure measuring devices: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EEF0A2-BD53-5352-B747-8DD71BCC6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Response</a:t>
            </a:r>
          </a:p>
          <a:p>
            <a:r>
              <a:rPr lang="e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of output to input amplitude over a wide range of frequencies</a:t>
            </a:r>
          </a:p>
        </p:txBody>
      </p:sp>
    </p:spTree>
    <p:extLst>
      <p:ext uri="{BB962C8B-B14F-4D97-AF65-F5344CB8AC3E}">
        <p14:creationId xmlns:p14="http://schemas.microsoft.com/office/powerpoint/2010/main" xmlns="" val="200500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ph showing Mechanical Resonant Frequency">
            <a:extLst>
              <a:ext uri="{FF2B5EF4-FFF2-40B4-BE49-F238E27FC236}">
                <a16:creationId xmlns:a16="http://schemas.microsoft.com/office/drawing/2014/main" xmlns="" id="{55FB27F8-6DE1-78E6-C913-6BF5763042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449" y="973017"/>
            <a:ext cx="9847102" cy="491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6438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3D7A4-1732-023E-4FFC-86966A40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/>
              <a:t>NATURAL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4C083D-2337-186A-1CC0-82505BA694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Frequency at which, the fluid filled system oscillates maximum</a:t>
            </a:r>
          </a:p>
          <a:p>
            <a:endParaRPr lang="en-IN" dirty="0"/>
          </a:p>
          <a:p>
            <a:r>
              <a:rPr lang="en-IN" dirty="0"/>
              <a:t>Outputs will be terribly high at Nat frequency</a:t>
            </a:r>
          </a:p>
          <a:p>
            <a:endParaRPr lang="en-IN" dirty="0"/>
          </a:p>
          <a:p>
            <a:r>
              <a:rPr lang="en-IN" dirty="0"/>
              <a:t>Pressures cannot be assessed accurately at the natural frequency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2" descr="Graph showing Mechanical Resonant Frequency">
            <a:extLst>
              <a:ext uri="{FF2B5EF4-FFF2-40B4-BE49-F238E27FC236}">
                <a16:creationId xmlns:a16="http://schemas.microsoft.com/office/drawing/2014/main" xmlns="" id="{FD1E9923-8D9F-5D6B-D5A9-F3B6935FD7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690688"/>
            <a:ext cx="6172200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491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3D7A4-1732-023E-4FFC-86966A40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/>
              <a:t>NATURAL FREQUENCY</a:t>
            </a:r>
          </a:p>
        </p:txBody>
      </p:sp>
      <p:pic>
        <p:nvPicPr>
          <p:cNvPr id="5" name="Picture 2" descr="Graph showing Mechanical Resonant Frequency">
            <a:extLst>
              <a:ext uri="{FF2B5EF4-FFF2-40B4-BE49-F238E27FC236}">
                <a16:creationId xmlns:a16="http://schemas.microsoft.com/office/drawing/2014/main" xmlns="" id="{FD1E9923-8D9F-5D6B-D5A9-F3B6935FD7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094" y="1690688"/>
            <a:ext cx="11513907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0975DC-026D-0168-9250-37C708854AE3}"/>
              </a:ext>
            </a:extLst>
          </p:cNvPr>
          <p:cNvSpPr/>
          <p:nvPr/>
        </p:nvSpPr>
        <p:spPr>
          <a:xfrm>
            <a:off x="2373330" y="4736387"/>
            <a:ext cx="1972638" cy="8938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8979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ph showing Mechanical Resonant Frequency">
            <a:extLst>
              <a:ext uri="{FF2B5EF4-FFF2-40B4-BE49-F238E27FC236}">
                <a16:creationId xmlns:a16="http://schemas.microsoft.com/office/drawing/2014/main" xmlns="" id="{55FB27F8-6DE1-78E6-C913-6BF5763042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5851" y="973017"/>
            <a:ext cx="6800297" cy="491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24B546-BE15-E5F8-61C9-E98F6D77BAA3}"/>
              </a:ext>
            </a:extLst>
          </p:cNvPr>
          <p:cNvSpPr/>
          <p:nvPr/>
        </p:nvSpPr>
        <p:spPr>
          <a:xfrm>
            <a:off x="3565132" y="4232953"/>
            <a:ext cx="1017142" cy="6369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191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ph showing Mechanical Resonant Frequency">
            <a:extLst>
              <a:ext uri="{FF2B5EF4-FFF2-40B4-BE49-F238E27FC236}">
                <a16:creationId xmlns:a16="http://schemas.microsoft.com/office/drawing/2014/main" xmlns="" id="{55FB27F8-6DE1-78E6-C913-6BF5763042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394"/>
          <a:stretch/>
        </p:blipFill>
        <p:spPr bwMode="auto">
          <a:xfrm>
            <a:off x="2695851" y="973017"/>
            <a:ext cx="9496149" cy="491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6DBFE1E-4DA4-ACAF-0316-CC48BC13BF9C}"/>
              </a:ext>
            </a:extLst>
          </p:cNvPr>
          <p:cNvSpPr/>
          <p:nvPr/>
        </p:nvSpPr>
        <p:spPr>
          <a:xfrm>
            <a:off x="3811711" y="4161034"/>
            <a:ext cx="2887039" cy="8938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21975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ph showing Mechanical Resonant Frequency">
            <a:extLst>
              <a:ext uri="{FF2B5EF4-FFF2-40B4-BE49-F238E27FC236}">
                <a16:creationId xmlns:a16="http://schemas.microsoft.com/office/drawing/2014/main" xmlns="" id="{55FB27F8-6DE1-78E6-C913-6BF5763042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5851" y="973017"/>
            <a:ext cx="6800297" cy="491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24B546-BE15-E5F8-61C9-E98F6D77BAA3}"/>
              </a:ext>
            </a:extLst>
          </p:cNvPr>
          <p:cNvSpPr/>
          <p:nvPr/>
        </p:nvSpPr>
        <p:spPr>
          <a:xfrm>
            <a:off x="3565132" y="4232953"/>
            <a:ext cx="1017142" cy="6369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79982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ph showing Mechanical Resonant Frequency">
            <a:extLst>
              <a:ext uri="{FF2B5EF4-FFF2-40B4-BE49-F238E27FC236}">
                <a16:creationId xmlns:a16="http://schemas.microsoft.com/office/drawing/2014/main" xmlns="" id="{55FB27F8-6DE1-78E6-C913-6BF5763042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5851" y="973017"/>
            <a:ext cx="6800297" cy="491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aph showing Mechanical Resonant Frequency">
            <a:extLst>
              <a:ext uri="{FF2B5EF4-FFF2-40B4-BE49-F238E27FC236}">
                <a16:creationId xmlns:a16="http://schemas.microsoft.com/office/drawing/2014/main" xmlns="" id="{028EF2C5-B317-1D70-59F5-193A0F474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40"/>
          <a:stretch/>
        </p:blipFill>
        <p:spPr bwMode="auto">
          <a:xfrm>
            <a:off x="4582274" y="3729520"/>
            <a:ext cx="4913874" cy="114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3502AB-F3DB-7FBD-0E32-7142289034AC}"/>
              </a:ext>
            </a:extLst>
          </p:cNvPr>
          <p:cNvSpPr/>
          <p:nvPr/>
        </p:nvSpPr>
        <p:spPr>
          <a:xfrm>
            <a:off x="5517222" y="1325366"/>
            <a:ext cx="2671281" cy="2404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83C1D1-94D4-AA4D-4DE2-55E6AAC76D51}"/>
              </a:ext>
            </a:extLst>
          </p:cNvPr>
          <p:cNvSpPr/>
          <p:nvPr/>
        </p:nvSpPr>
        <p:spPr>
          <a:xfrm>
            <a:off x="6468697" y="4771292"/>
            <a:ext cx="2671281" cy="40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24B546-BE15-E5F8-61C9-E98F6D77BAA3}"/>
              </a:ext>
            </a:extLst>
          </p:cNvPr>
          <p:cNvSpPr/>
          <p:nvPr/>
        </p:nvSpPr>
        <p:spPr>
          <a:xfrm>
            <a:off x="3339100" y="4130868"/>
            <a:ext cx="1674689" cy="8424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372239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5D880-6EF7-6B74-77C9-1A341389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Referrences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270B5E-7E68-187E-E8E0-713A639A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Grossman &amp; </a:t>
            </a:r>
            <a:r>
              <a:rPr lang="en-US" dirty="0" err="1"/>
              <a:t>Baim's</a:t>
            </a:r>
            <a:r>
              <a:rPr lang="en-US" dirty="0"/>
              <a:t> Cardiac Catheterization, Angiography, and Intervention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Practical Cardiovascular </a:t>
            </a:r>
            <a:r>
              <a:rPr lang="en-IN" dirty="0" err="1"/>
              <a:t>Hemodynamics</a:t>
            </a:r>
            <a:r>
              <a:rPr lang="en-IN" dirty="0"/>
              <a:t> : Elias Hanna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Braunwalds</a:t>
            </a:r>
            <a:r>
              <a:rPr lang="en-US" dirty="0"/>
              <a:t> Heart Disease 12th ed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Nishimura_carabello_2012_hemodynamics_in_the_cardiac_catheterization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12484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AE7659-FED5-0D46-2286-740A6F1E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DAMPING</a:t>
            </a:r>
          </a:p>
        </p:txBody>
      </p:sp>
    </p:spTree>
    <p:extLst>
      <p:ext uri="{BB962C8B-B14F-4D97-AF65-F5344CB8AC3E}">
        <p14:creationId xmlns:p14="http://schemas.microsoft.com/office/powerpoint/2010/main" xmlns="" val="180058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808ED-D3B7-5A4C-3D9E-B71B3A9E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/>
              <a:t>DAMPING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FCC73C-6CF2-E0BA-5F94-AEC478827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process of cutting down the output to input ratio progressively</a:t>
            </a:r>
          </a:p>
        </p:txBody>
      </p:sp>
    </p:spTree>
    <p:extLst>
      <p:ext uri="{BB962C8B-B14F-4D97-AF65-F5344CB8AC3E}">
        <p14:creationId xmlns:p14="http://schemas.microsoft.com/office/powerpoint/2010/main" xmlns="" val="3039561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808ED-D3B7-5A4C-3D9E-B71B3A9E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/>
              <a:t>DAMPING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8A49CB7-9A8D-96B9-1D83-2D0E70201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373" y="1572764"/>
            <a:ext cx="7601254" cy="4920111"/>
          </a:xfrm>
        </p:spPr>
      </p:pic>
    </p:spTree>
    <p:extLst>
      <p:ext uri="{BB962C8B-B14F-4D97-AF65-F5344CB8AC3E}">
        <p14:creationId xmlns:p14="http://schemas.microsoft.com/office/powerpoint/2010/main" xmlns="" val="3597445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5E033-ECAC-78D7-E9BA-51AED9C2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F38758-FCC6-26DC-FE04-42596B694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Damped natural frequency of any transducer must roughly be </a:t>
            </a:r>
            <a:r>
              <a:rPr lang="en-IN" b="1" dirty="0">
                <a:solidFill>
                  <a:srgbClr val="C00000"/>
                </a:solidFill>
              </a:rPr>
              <a:t>3 times the 10</a:t>
            </a:r>
            <a:r>
              <a:rPr lang="en-IN" b="1" baseline="30000" dirty="0">
                <a:solidFill>
                  <a:srgbClr val="C00000"/>
                </a:solidFill>
              </a:rPr>
              <a:t>th</a:t>
            </a:r>
            <a:r>
              <a:rPr lang="en-IN" b="1" dirty="0">
                <a:solidFill>
                  <a:srgbClr val="C00000"/>
                </a:solidFill>
              </a:rPr>
              <a:t> harmonic</a:t>
            </a:r>
            <a:r>
              <a:rPr lang="en-IN" b="1" dirty="0"/>
              <a:t> </a:t>
            </a:r>
            <a:r>
              <a:rPr lang="en-IN" dirty="0"/>
              <a:t>of what we desire to record</a:t>
            </a:r>
          </a:p>
          <a:p>
            <a:endParaRPr lang="en-IN" dirty="0"/>
          </a:p>
          <a:p>
            <a:r>
              <a:rPr lang="en-IN" dirty="0" err="1"/>
              <a:t>Eg</a:t>
            </a:r>
            <a:r>
              <a:rPr lang="en-IN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Pulse: 120bpm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Fundamental frequency</a:t>
            </a:r>
            <a:r>
              <a:rPr lang="en-IN" dirty="0">
                <a:sym typeface="Wingdings" panose="05000000000000000000" pitchFamily="2" charset="2"/>
              </a:rPr>
              <a:t> 2Hz</a:t>
            </a:r>
          </a:p>
          <a:p>
            <a:pPr lvl="1">
              <a:lnSpc>
                <a:spcPct val="150000"/>
              </a:lnSpc>
            </a:pPr>
            <a:r>
              <a:rPr lang="en-IN" dirty="0">
                <a:sym typeface="Wingdings" panose="05000000000000000000" pitchFamily="2" charset="2"/>
              </a:rPr>
              <a:t>10</a:t>
            </a:r>
            <a:r>
              <a:rPr lang="en-IN" baseline="30000" dirty="0">
                <a:sym typeface="Wingdings" panose="05000000000000000000" pitchFamily="2" charset="2"/>
              </a:rPr>
              <a:t>th</a:t>
            </a:r>
            <a:r>
              <a:rPr lang="en-IN" dirty="0">
                <a:sym typeface="Wingdings" panose="05000000000000000000" pitchFamily="2" charset="2"/>
              </a:rPr>
              <a:t> harmonic20Hz</a:t>
            </a:r>
          </a:p>
          <a:p>
            <a:pPr lvl="1">
              <a:lnSpc>
                <a:spcPct val="150000"/>
              </a:lnSpc>
            </a:pPr>
            <a:r>
              <a:rPr lang="en-IN" dirty="0">
                <a:sym typeface="Wingdings" panose="05000000000000000000" pitchFamily="2" charset="2"/>
              </a:rPr>
              <a:t>Desired damped natural </a:t>
            </a:r>
            <a:r>
              <a:rPr lang="en-IN" dirty="0" err="1">
                <a:sym typeface="Wingdings" panose="05000000000000000000" pitchFamily="2" charset="2"/>
              </a:rPr>
              <a:t>frq</a:t>
            </a:r>
            <a:r>
              <a:rPr lang="en-IN" dirty="0">
                <a:sym typeface="Wingdings" panose="05000000000000000000" pitchFamily="2" charset="2"/>
              </a:rPr>
              <a:t> 60Hz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1244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2F63D6-C26E-98BB-8D09-BCBFFC58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3892-96C9-4091-0A6A-987D923FD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dirty="0"/>
              <a:t>As the HR      </a:t>
            </a:r>
            <a:r>
              <a:rPr lang="en-IN" dirty="0">
                <a:sym typeface="Wingdings" panose="05000000000000000000" pitchFamily="2" charset="2"/>
              </a:rPr>
              <a:t>  The ability to detect the higher frequency  </a:t>
            </a:r>
            <a:endParaRPr lang="en-IN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B55F51B8-B1DB-7EB7-A356-0AF372AA8571}"/>
              </a:ext>
            </a:extLst>
          </p:cNvPr>
          <p:cNvSpPr/>
          <p:nvPr/>
        </p:nvSpPr>
        <p:spPr>
          <a:xfrm>
            <a:off x="10428269" y="1956014"/>
            <a:ext cx="328773" cy="339047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14ACA181-B37B-6740-20A7-591A3E4F39FD}"/>
              </a:ext>
            </a:extLst>
          </p:cNvPr>
          <p:cNvSpPr/>
          <p:nvPr/>
        </p:nvSpPr>
        <p:spPr>
          <a:xfrm rot="10800000">
            <a:off x="3357936" y="1786491"/>
            <a:ext cx="328773" cy="3390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708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D0BFAD-E0AC-11C6-3C95-21BAE78B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AEB6D5-8BBD-086A-D45A-4347A07C99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b="1" dirty="0"/>
              <a:t>Higher Natural frequency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b="1" dirty="0">
                <a:solidFill>
                  <a:srgbClr val="002060"/>
                </a:solidFill>
              </a:rPr>
              <a:t>Shorter</a:t>
            </a:r>
            <a:r>
              <a:rPr lang="en-IN" dirty="0"/>
              <a:t> catheter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b="1" dirty="0">
                <a:solidFill>
                  <a:srgbClr val="002060"/>
                </a:solidFill>
              </a:rPr>
              <a:t>Larger</a:t>
            </a:r>
            <a:r>
              <a:rPr lang="en-IN" dirty="0"/>
              <a:t> lumen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b="1" dirty="0">
                <a:solidFill>
                  <a:srgbClr val="002060"/>
                </a:solidFill>
              </a:rPr>
              <a:t>Lighter</a:t>
            </a:r>
            <a:r>
              <a:rPr lang="en-IN" dirty="0"/>
              <a:t> Fluid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/>
              <a:t>Non compliant </a:t>
            </a:r>
            <a:r>
              <a:rPr lang="en-IN" b="1" dirty="0">
                <a:solidFill>
                  <a:srgbClr val="002060"/>
                </a:solidFill>
              </a:rPr>
              <a:t>rigid</a:t>
            </a:r>
            <a:r>
              <a:rPr lang="en-IN" dirty="0"/>
              <a:t> catheter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30D68C-A4B1-56BC-79BC-E2C692CB60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b="1" dirty="0"/>
              <a:t>Greater Damping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/>
              <a:t>Greater fluid </a:t>
            </a:r>
            <a:r>
              <a:rPr lang="en-IN" b="1" dirty="0">
                <a:solidFill>
                  <a:srgbClr val="C00000"/>
                </a:solidFill>
              </a:rPr>
              <a:t>viscosity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b="1" dirty="0">
                <a:solidFill>
                  <a:srgbClr val="C00000"/>
                </a:solidFill>
              </a:rPr>
              <a:t>Smaller</a:t>
            </a:r>
            <a:r>
              <a:rPr lang="en-IN" dirty="0"/>
              <a:t> catheter </a:t>
            </a:r>
            <a:r>
              <a:rPr lang="en-IN" b="1" dirty="0">
                <a:solidFill>
                  <a:srgbClr val="C00000"/>
                </a:solidFill>
              </a:rPr>
              <a:t>radius</a:t>
            </a:r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80865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771643-DAFE-13D9-D139-8B3A85D1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Conversion of pressure signals to electrical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394766-AF2D-F921-8477-221BED5E13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b="1" u="sng" dirty="0"/>
              <a:t>STRAIN GAUGE</a:t>
            </a:r>
          </a:p>
          <a:p>
            <a:endParaRPr lang="en-IN" dirty="0"/>
          </a:p>
          <a:p>
            <a:r>
              <a:rPr lang="en-IN" dirty="0"/>
              <a:t>Variable resistance transducer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b="1" u="sng" dirty="0">
                <a:solidFill>
                  <a:srgbClr val="002060"/>
                </a:solidFill>
              </a:rPr>
              <a:t>Principle:</a:t>
            </a:r>
          </a:p>
          <a:p>
            <a:r>
              <a:rPr lang="en-IN" dirty="0"/>
              <a:t>Stretching electrical wire</a:t>
            </a:r>
            <a:r>
              <a:rPr lang="en-IN" dirty="0">
                <a:sym typeface="Wingdings" panose="05000000000000000000" pitchFamily="2" charset="2"/>
              </a:rPr>
              <a:t> Increases the resistance to current flow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DCB6620-2F2D-CE69-02EE-4476F28D66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690688"/>
            <a:ext cx="5921169" cy="4835085"/>
          </a:xfrm>
        </p:spPr>
      </p:pic>
    </p:spTree>
    <p:extLst>
      <p:ext uri="{BB962C8B-B14F-4D97-AF65-F5344CB8AC3E}">
        <p14:creationId xmlns:p14="http://schemas.microsoft.com/office/powerpoint/2010/main" xmlns="" val="3801088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2B8BDD-20A1-5CA8-8435-43432479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Wheatstone bridge 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4E3CCE-B8AB-12B2-569E-02C51E0B05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/>
              <a:t>At rest, all the resistances will be equal and output will be zero</a:t>
            </a:r>
          </a:p>
          <a:p>
            <a:endParaRPr lang="en-IN" dirty="0"/>
          </a:p>
          <a:p>
            <a:r>
              <a:rPr lang="en-IN" dirty="0"/>
              <a:t>When there is a strain or relaxation, the resistance is varied and an output is produced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356D20C-3792-0AC6-130B-A6598406FD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972" r="870"/>
          <a:stretch/>
        </p:blipFill>
        <p:spPr>
          <a:xfrm>
            <a:off x="6380250" y="2113301"/>
            <a:ext cx="5587841" cy="3578582"/>
          </a:xfrm>
        </p:spPr>
      </p:pic>
    </p:spTree>
    <p:extLst>
      <p:ext uri="{BB962C8B-B14F-4D97-AF65-F5344CB8AC3E}">
        <p14:creationId xmlns:p14="http://schemas.microsoft.com/office/powerpoint/2010/main" xmlns="" val="2885690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A1EA1-116A-E281-9494-C0AE09E7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Balancing the transducer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7E2AE1-B5B5-A858-8055-8C42671F4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r>
              <a:rPr lang="en-IN" dirty="0"/>
              <a:t>Done by adjusting the variable resistance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Balanced, such that electrical output is made zero when the pressure recorded is zero</a:t>
            </a:r>
          </a:p>
        </p:txBody>
      </p:sp>
    </p:spTree>
    <p:extLst>
      <p:ext uri="{BB962C8B-B14F-4D97-AF65-F5344CB8AC3E}">
        <p14:creationId xmlns:p14="http://schemas.microsoft.com/office/powerpoint/2010/main" xmlns="" val="2850861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FB2DBF-83FA-4A31-9E48-9F54C462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PRESSURE MEASUREMENT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7D31F2-0061-44A7-E6F8-E64278BCE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IN" sz="4000" dirty="0"/>
              <a:t>Fluid filled system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IN" sz="4000" dirty="0"/>
              <a:t>Micromanometer catheter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281078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945BC-0AB7-CEB5-487D-90071962D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Part-1</a:t>
            </a:r>
            <a:endParaRPr lang="en-IN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3C8FCC-C188-2459-9E24-E900FDCC2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Basic physics and instrumentations</a:t>
            </a:r>
          </a:p>
          <a:p>
            <a:pPr>
              <a:lnSpc>
                <a:spcPct val="150000"/>
              </a:lnSpc>
            </a:pPr>
            <a:r>
              <a:rPr lang="en-US" dirty="0"/>
              <a:t>Characteristics of a pressure wave </a:t>
            </a:r>
          </a:p>
          <a:p>
            <a:pPr>
              <a:lnSpc>
                <a:spcPct val="150000"/>
              </a:lnSpc>
            </a:pPr>
            <a:r>
              <a:rPr lang="en-US" dirty="0"/>
              <a:t>Artifacts</a:t>
            </a:r>
          </a:p>
          <a:p>
            <a:pPr>
              <a:lnSpc>
                <a:spcPct val="150000"/>
              </a:lnSpc>
            </a:pPr>
            <a:r>
              <a:rPr lang="en-US" dirty="0"/>
              <a:t>Normal pressure tracings</a:t>
            </a:r>
            <a:br>
              <a:rPr lang="en-US" dirty="0"/>
            </a:br>
            <a:r>
              <a:rPr lang="en-US" dirty="0"/>
              <a:t>1. Atrial pressure tracings</a:t>
            </a:r>
            <a:br>
              <a:rPr lang="en-US" dirty="0"/>
            </a:br>
            <a:r>
              <a:rPr lang="en-US" dirty="0"/>
              <a:t>2. Venous pressure tracing</a:t>
            </a:r>
            <a:br>
              <a:rPr lang="en-US" dirty="0"/>
            </a:br>
            <a:r>
              <a:rPr lang="en-US" dirty="0"/>
              <a:t>3. RV pressure tracing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6810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07D3A6-3E39-B63C-02AB-10354D0B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Fluid filled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0E32C2-18B2-DBC9-FB8A-2F2823A11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IN" sz="3200" dirty="0"/>
              <a:t>Fluid-filled catheter attached to a pressure transducer</a:t>
            </a:r>
          </a:p>
          <a:p>
            <a:pPr>
              <a:lnSpc>
                <a:spcPct val="150000"/>
              </a:lnSpc>
            </a:pPr>
            <a:r>
              <a:rPr lang="en-IN" sz="3200" dirty="0"/>
              <a:t>Pressure wave transmitted by fluid column within catheter</a:t>
            </a:r>
          </a:p>
          <a:p>
            <a:pPr>
              <a:lnSpc>
                <a:spcPct val="150000"/>
              </a:lnSpc>
            </a:pPr>
            <a:r>
              <a:rPr lang="en-IN" sz="3200" dirty="0"/>
              <a:t>Data collected with the patient in steady state, before introducing contrast</a:t>
            </a:r>
          </a:p>
          <a:p>
            <a:pPr>
              <a:lnSpc>
                <a:spcPct val="150000"/>
              </a:lnSpc>
            </a:pPr>
            <a:r>
              <a:rPr lang="en-IN" sz="3200" dirty="0"/>
              <a:t>Transducers should be calibrated frequently before each recording</a:t>
            </a:r>
          </a:p>
        </p:txBody>
      </p:sp>
    </p:spTree>
    <p:extLst>
      <p:ext uri="{BB962C8B-B14F-4D97-AF65-F5344CB8AC3E}">
        <p14:creationId xmlns:p14="http://schemas.microsoft.com/office/powerpoint/2010/main" xmlns="" val="771562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7D3AE5-4401-B8C9-71F0-6878A9C1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ZEROING THE TRANSDUCER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169785-32B0-4F87-44AE-56A10ABA7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Placing the transducer at a level corresponding to the middle of level of the heart</a:t>
            </a:r>
          </a:p>
          <a:p>
            <a:endParaRPr lang="en-IN" dirty="0"/>
          </a:p>
          <a:p>
            <a:r>
              <a:rPr lang="en-IN" dirty="0"/>
              <a:t>Previously mid chest level was used</a:t>
            </a:r>
          </a:p>
          <a:p>
            <a:endParaRPr lang="en-IN" dirty="0"/>
          </a:p>
          <a:p>
            <a:r>
              <a:rPr lang="en-IN" dirty="0"/>
              <a:t>Now 5cm below the 4</a:t>
            </a:r>
            <a:r>
              <a:rPr lang="en-IN" baseline="30000" dirty="0"/>
              <a:t>th</a:t>
            </a:r>
            <a:r>
              <a:rPr lang="en-IN" dirty="0"/>
              <a:t> LICS at the left sternal border</a:t>
            </a:r>
          </a:p>
        </p:txBody>
      </p:sp>
    </p:spTree>
    <p:extLst>
      <p:ext uri="{BB962C8B-B14F-4D97-AF65-F5344CB8AC3E}">
        <p14:creationId xmlns:p14="http://schemas.microsoft.com/office/powerpoint/2010/main" xmlns="" val="1323741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A19074-3CF7-1CF9-50F5-D584C3CD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Calibration of transducer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EA9481-190D-DE64-3E41-D3C887F8E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/>
              <a:t>Connecting the transducer to a 100mmHg standard pressure and calibrated.</a:t>
            </a:r>
          </a:p>
          <a:p>
            <a:endParaRPr lang="en-IN" dirty="0"/>
          </a:p>
          <a:p>
            <a:r>
              <a:rPr lang="en-IN" dirty="0"/>
              <a:t>Done automatically in the newer systems</a:t>
            </a:r>
          </a:p>
        </p:txBody>
      </p:sp>
    </p:spTree>
    <p:extLst>
      <p:ext uri="{BB962C8B-B14F-4D97-AF65-F5344CB8AC3E}">
        <p14:creationId xmlns:p14="http://schemas.microsoft.com/office/powerpoint/2010/main" xmlns="" val="2052255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6CAEB-7D41-89F6-F36E-8F55AD4E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Reflected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AA222D-1228-80BD-3EFB-32B13F227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Both pressure and flow at any given location are the geometric sum of the forward and backward waves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Test2">
            <a:extLst>
              <a:ext uri="{FF2B5EF4-FFF2-40B4-BE49-F238E27FC236}">
                <a16:creationId xmlns:a16="http://schemas.microsoft.com/office/drawing/2014/main" xmlns="" id="{EBFE96C6-B79A-2A10-DB35-5AD1AFF4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6143" y="2744098"/>
            <a:ext cx="8599714" cy="356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1727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6CAEB-7D41-89F6-F36E-8F55AD4E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Reflected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AA222D-1228-80BD-3EFB-32B13F227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wave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Due to the systolic pressure transmission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Backward wave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Due to reflected wave from many sites within arterial tree (mainly region of terminal aorta)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909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E24133-8C7E-F120-FDEF-B6C375843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b="1" u="sng" dirty="0"/>
              <a:t>Strain phase of Valsalva</a:t>
            </a:r>
          </a:p>
          <a:p>
            <a:endParaRPr lang="en-IN" dirty="0"/>
          </a:p>
          <a:p>
            <a:r>
              <a:rPr lang="en-IN" dirty="0"/>
              <a:t>Pressure reflections are diminished</a:t>
            </a:r>
          </a:p>
          <a:p>
            <a:endParaRPr lang="en-IN" dirty="0"/>
          </a:p>
          <a:p>
            <a:r>
              <a:rPr lang="en-IN" dirty="0"/>
              <a:t>Pressure and flow waveforms looks similar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A058AE9-95E1-EA88-5CD7-FE16A40C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99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REFLECTED WAVE AND EFFECT OF VALVALSVA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FB24C1CF-5D44-FBD5-DB12-49AFE02379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996593"/>
            <a:ext cx="4921181" cy="5861407"/>
          </a:xfrm>
        </p:spPr>
      </p:pic>
    </p:spTree>
    <p:extLst>
      <p:ext uri="{BB962C8B-B14F-4D97-AF65-F5344CB8AC3E}">
        <p14:creationId xmlns:p14="http://schemas.microsoft.com/office/powerpoint/2010/main" xmlns="" val="3859857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E24133-8C7E-F120-FDEF-B6C375843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2385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IN" b="1" u="sng" dirty="0"/>
              <a:t>Valsalva release</a:t>
            </a:r>
          </a:p>
          <a:p>
            <a:endParaRPr lang="en-IN" dirty="0"/>
          </a:p>
          <a:p>
            <a:r>
              <a:rPr lang="en-IN" sz="3200" dirty="0"/>
              <a:t>Reflected waves- exaggerated</a:t>
            </a:r>
          </a:p>
          <a:p>
            <a:endParaRPr lang="en-IN" sz="3200" dirty="0"/>
          </a:p>
          <a:p>
            <a:r>
              <a:rPr lang="en-IN" sz="3200" dirty="0"/>
              <a:t>Late peaking Central aortic and LV pressure tracings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A058AE9-95E1-EA88-5CD7-FE16A40C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99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REFLECTED WAVE AND EFFECT OF VALVALSVA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A7513933-79C4-803A-C803-74CB44CCA1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4848" r="9186"/>
          <a:stretch/>
        </p:blipFill>
        <p:spPr>
          <a:xfrm>
            <a:off x="195943" y="1604048"/>
            <a:ext cx="5404757" cy="4351338"/>
          </a:xfrm>
        </p:spPr>
      </p:pic>
    </p:spTree>
    <p:extLst>
      <p:ext uri="{BB962C8B-B14F-4D97-AF65-F5344CB8AC3E}">
        <p14:creationId xmlns:p14="http://schemas.microsoft.com/office/powerpoint/2010/main" xmlns="" val="3210456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6CAEB-7D41-89F6-F36E-8F55AD4E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Reflected waves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1368A51-E901-AF24-695E-A755A93766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9578" y="1690688"/>
            <a:ext cx="5172844" cy="51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50039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723ABD-E9E0-0CE3-1980-BFAA82CE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Clinical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294C30-7C19-C8FF-BA9D-3633C8D07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Reflected waves are seen increased : in patients with HF</a:t>
            </a:r>
          </a:p>
          <a:p>
            <a:endParaRPr lang="en-IN" dirty="0"/>
          </a:p>
          <a:p>
            <a:r>
              <a:rPr lang="en-IN" dirty="0"/>
              <a:t>In normal persons, magnitude of reflected waves: don’t increase with exercise</a:t>
            </a: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IN" b="1" dirty="0"/>
              <a:t>Sodium Nitroprusside infusion: 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> 1. ↓ Reflected wave amplitude &amp; delay timing</a:t>
            </a:r>
            <a:br>
              <a:rPr lang="en-IN" dirty="0"/>
            </a:br>
            <a:r>
              <a:rPr lang="en-IN" dirty="0"/>
              <a:t> 2. Reduces the LV after load			</a:t>
            </a:r>
          </a:p>
          <a:p>
            <a:pPr lvl="8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32873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723ABD-E9E0-0CE3-1980-BFAA82CE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Clinical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294C30-7C19-C8FF-BA9D-3633C8D07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Concept of central pulse wave velocity		</a:t>
            </a:r>
          </a:p>
          <a:p>
            <a:pPr lvl="8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7311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629E56-3059-6994-FC42-AADB75B4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Part-2</a:t>
            </a:r>
            <a:endParaRPr lang="en-IN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073129-476A-C641-D8CD-F43ACEF80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dirty="0"/>
              <a:t>Pulmonary capillary wedge pressures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dirty="0"/>
              <a:t>LV pressure tracings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dirty="0"/>
              <a:t>Peripheral arterial pressure tracings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dirty="0"/>
              <a:t>Applications of hemodynamics at present</a:t>
            </a:r>
          </a:p>
          <a:p>
            <a:pPr marL="514350" indent="-51435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48139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26F35C-2582-803A-40C3-6977E156A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513" y="256381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IN" sz="2800" u="sng" dirty="0"/>
              <a:t>Augmented pressure wave reflection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46D3DA-8FD1-95F9-D435-5F76B8843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238" y="1263415"/>
            <a:ext cx="5576335" cy="4926247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2800" dirty="0"/>
              <a:t>Vasoconstriction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Heart failure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Hypertension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Aortic / iliofemoral obstruction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Post-</a:t>
            </a:r>
            <a:r>
              <a:rPr lang="en-US" sz="2800" dirty="0" err="1"/>
              <a:t>valsalva</a:t>
            </a:r>
            <a:r>
              <a:rPr lang="en-US" sz="2800" dirty="0"/>
              <a:t> release</a:t>
            </a:r>
          </a:p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31EE45-E2F2-3395-1D15-B6A47C4C2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3702" y="256381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IN" sz="2800" u="sng" dirty="0"/>
              <a:t>Diminished reflection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F0E524-D5E0-675A-6BFA-A6F229EC2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9" y="1263415"/>
            <a:ext cx="5183188" cy="4926246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2800" dirty="0"/>
              <a:t>Vasodilation (physiologic / pharmacologic)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Hypovolemia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Hypotension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Valsalva maneuver strain phase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81536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227283-6B3E-C488-89E1-FAADFEE0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Concept of Wedge pressures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9B6AA0-CD2E-3324-B02A-CD0D85A3C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Obtained when an </a:t>
            </a:r>
            <a:r>
              <a:rPr lang="en-IN" b="1" dirty="0">
                <a:solidFill>
                  <a:srgbClr val="002060"/>
                </a:solidFill>
              </a:rPr>
              <a:t>end hole catheter </a:t>
            </a:r>
            <a:r>
              <a:rPr lang="en-IN" dirty="0"/>
              <a:t>is positioned in a designated blood vessel</a:t>
            </a:r>
          </a:p>
          <a:p>
            <a:endParaRPr lang="en-IN" dirty="0"/>
          </a:p>
          <a:p>
            <a:r>
              <a:rPr lang="en-IN" dirty="0"/>
              <a:t>While the end hole facing a capillary bed</a:t>
            </a:r>
          </a:p>
          <a:p>
            <a:endParaRPr lang="en-IN" dirty="0"/>
          </a:p>
          <a:p>
            <a:r>
              <a:rPr lang="en-IN" dirty="0"/>
              <a:t>No connecting vessels in between the tip of catheter and the capillary bed</a:t>
            </a:r>
          </a:p>
          <a:p>
            <a:endParaRPr lang="en-IN" dirty="0"/>
          </a:p>
          <a:p>
            <a:r>
              <a:rPr lang="en-IN" dirty="0"/>
              <a:t>True wedge pressure : Measured in the absence of flow</a:t>
            </a:r>
          </a:p>
        </p:txBody>
      </p:sp>
    </p:spTree>
    <p:extLst>
      <p:ext uri="{BB962C8B-B14F-4D97-AF65-F5344CB8AC3E}">
        <p14:creationId xmlns:p14="http://schemas.microsoft.com/office/powerpoint/2010/main" xmlns="" val="3316553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227283-6B3E-C488-89E1-FAADFEE0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Concept of Wedge pressures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9B6AA0-CD2E-3324-B02A-CD0D85A3C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Absence of flow</a:t>
            </a:r>
            <a:r>
              <a:rPr lang="en-US" dirty="0">
                <a:sym typeface="Wingdings" panose="05000000000000000000" pitchFamily="2" charset="2"/>
              </a:rPr>
              <a:t> equilibration of pressure </a:t>
            </a:r>
            <a:r>
              <a:rPr lang="en-US" dirty="0"/>
              <a:t>across the capillary bed</a:t>
            </a:r>
          </a:p>
          <a:p>
            <a:endParaRPr lang="en-US" dirty="0"/>
          </a:p>
          <a:p>
            <a:r>
              <a:rPr lang="en-US" dirty="0"/>
              <a:t>So catheter-tip pressure = Pressure on the other side of the capillary bed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78083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2F7E2-B06C-5224-96F5-15D01263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Errors and artifacts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C339AF-2A8B-AFCF-C964-CEDC7F1B4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b="1" dirty="0"/>
              <a:t>Tachycardia</a:t>
            </a:r>
          </a:p>
          <a:p>
            <a:r>
              <a:rPr lang="en-IN" dirty="0"/>
              <a:t>Heart rate increases </a:t>
            </a:r>
            <a:r>
              <a:rPr lang="en-IN" dirty="0">
                <a:sym typeface="Wingdings" panose="05000000000000000000" pitchFamily="2" charset="2"/>
              </a:rPr>
              <a:t> Fundamental frequency of heart increases</a:t>
            </a:r>
          </a:p>
          <a:p>
            <a:r>
              <a:rPr lang="en-IN" dirty="0" err="1">
                <a:sym typeface="Wingdings" panose="05000000000000000000" pitchFamily="2" charset="2"/>
              </a:rPr>
              <a:t>Eg</a:t>
            </a:r>
            <a:r>
              <a:rPr lang="en-IN" dirty="0">
                <a:sym typeface="Wingdings" panose="05000000000000000000" pitchFamily="2" charset="2"/>
              </a:rPr>
              <a:t>: HR increasing to 180bp	</a:t>
            </a:r>
          </a:p>
          <a:p>
            <a:pPr marL="0" indent="0">
              <a:buNone/>
            </a:pPr>
            <a:r>
              <a:rPr lang="en-IN" dirty="0">
                <a:sym typeface="Wingdings" panose="05000000000000000000" pitchFamily="2" charset="2"/>
              </a:rPr>
              <a:t>Frequency  3HZ</a:t>
            </a:r>
          </a:p>
          <a:p>
            <a:pPr marL="0" indent="0">
              <a:buNone/>
            </a:pPr>
            <a:endParaRPr lang="en-IN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IN" dirty="0">
                <a:sym typeface="Wingdings" panose="05000000000000000000" pitchFamily="2" charset="2"/>
              </a:rPr>
              <a:t>10</a:t>
            </a:r>
            <a:r>
              <a:rPr lang="en-IN" baseline="30000" dirty="0">
                <a:sym typeface="Wingdings" panose="05000000000000000000" pitchFamily="2" charset="2"/>
              </a:rPr>
              <a:t>th</a:t>
            </a:r>
            <a:r>
              <a:rPr lang="en-IN" dirty="0">
                <a:sym typeface="Wingdings" panose="05000000000000000000" pitchFamily="2" charset="2"/>
              </a:rPr>
              <a:t> Harmonic  30Hz</a:t>
            </a:r>
          </a:p>
          <a:p>
            <a:pPr marL="0" indent="0">
              <a:buNone/>
            </a:pPr>
            <a:endParaRPr lang="en-IN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IN" dirty="0">
                <a:sym typeface="Wingdings" panose="05000000000000000000" pitchFamily="2" charset="2"/>
              </a:rPr>
              <a:t>In order to detect high frequency waves the natural frequency should be 90-120Hz</a:t>
            </a:r>
          </a:p>
        </p:txBody>
      </p:sp>
    </p:spTree>
    <p:extLst>
      <p:ext uri="{BB962C8B-B14F-4D97-AF65-F5344CB8AC3E}">
        <p14:creationId xmlns:p14="http://schemas.microsoft.com/office/powerpoint/2010/main" xmlns="" val="17311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1DD3C-2476-786E-66F9-44C20DD4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/>
              <a:t>Underdamping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68FDFB-2DF7-49C8-22E0-FE5BA7CE0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773" y="1825625"/>
            <a:ext cx="6250172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N" dirty="0"/>
              <a:t>Peak of LV systole overshoots &gt;30mmHg</a:t>
            </a:r>
          </a:p>
          <a:p>
            <a:pPr>
              <a:lnSpc>
                <a:spcPct val="200000"/>
              </a:lnSpc>
            </a:pPr>
            <a:r>
              <a:rPr lang="en-IN" dirty="0"/>
              <a:t>Dip of early diastole </a:t>
            </a:r>
            <a:r>
              <a:rPr lang="en-IN" dirty="0">
                <a:sym typeface="Wingdings" panose="05000000000000000000" pitchFamily="2" charset="2"/>
              </a:rPr>
              <a:t> -20mmHg</a:t>
            </a:r>
          </a:p>
          <a:p>
            <a:pPr>
              <a:lnSpc>
                <a:spcPct val="200000"/>
              </a:lnSpc>
            </a:pPr>
            <a:r>
              <a:rPr lang="en-IN" dirty="0">
                <a:sym typeface="Wingdings" panose="05000000000000000000" pitchFamily="2" charset="2"/>
              </a:rPr>
              <a:t>Tall peaks and deep troughs</a:t>
            </a:r>
            <a:endParaRPr lang="en-IN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074CF3A2-9042-9362-9D2F-249242C558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58" b="23696"/>
          <a:stretch/>
        </p:blipFill>
        <p:spPr>
          <a:xfrm>
            <a:off x="6794703" y="2132477"/>
            <a:ext cx="5284282" cy="2778570"/>
          </a:xfrm>
        </p:spPr>
      </p:pic>
    </p:spTree>
    <p:extLst>
      <p:ext uri="{BB962C8B-B14F-4D97-AF65-F5344CB8AC3E}">
        <p14:creationId xmlns:p14="http://schemas.microsoft.com/office/powerpoint/2010/main" xmlns="" val="2822383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3F2FC-4632-A160-0300-D2E54E4E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CATHETER WHIP ARTIFACT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5E823F-998D-5233-14FA-152BD8B771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dirty="0"/>
              <a:t> </a:t>
            </a:r>
            <a:r>
              <a:rPr lang="en-US" sz="2800" dirty="0"/>
              <a:t>Motion of tip of the catheter within the measured chamber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→ Enhance the fluid oscillations of the transducer system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32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dirty="0"/>
              <a:t> May produce superimposed waves of ±10 mm Hg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32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dirty="0"/>
              <a:t> Particularly common in PA</a:t>
            </a:r>
          </a:p>
          <a:p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28FDD5B-9BEA-D10E-579F-EEBB7ECAC4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76916"/>
            <a:ext cx="5953841" cy="36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9820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992F7-5063-FB0A-9F0E-BF334DC1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END PRESSURE ARTIFACTS</a:t>
            </a:r>
            <a:endParaRPr lang="en-IN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C0FE5E-64A0-F320-2C74-CC97C02CF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5038885"/>
          </a:xfrm>
        </p:spPr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en-US" sz="2800" dirty="0"/>
              <a:t>Seen in end-hole catheter </a:t>
            </a:r>
          </a:p>
          <a:p>
            <a:pPr lvl="1">
              <a:defRPr/>
            </a:pPr>
            <a:endParaRPr lang="en-US" sz="2800" dirty="0"/>
          </a:p>
          <a:p>
            <a:pPr lvl="1">
              <a:defRPr/>
            </a:pPr>
            <a:r>
              <a:rPr lang="en-US" sz="2800" dirty="0"/>
              <a:t>Flowing blood- sudden halt- KE is converted to pressure </a:t>
            </a:r>
          </a:p>
          <a:p>
            <a:pPr marL="457200" lvl="1" indent="0">
              <a:buNone/>
              <a:defRPr/>
            </a:pPr>
            <a:r>
              <a:rPr lang="en-US" sz="2800" dirty="0"/>
              <a:t>  </a:t>
            </a:r>
          </a:p>
          <a:p>
            <a:pPr lvl="1">
              <a:defRPr/>
            </a:pPr>
            <a:r>
              <a:rPr lang="en-US" sz="2800" dirty="0"/>
              <a:t>This added pressure may range from 2-10 mm Hg</a:t>
            </a:r>
          </a:p>
          <a:p>
            <a:pPr lvl="1">
              <a:defRPr/>
            </a:pPr>
            <a:endParaRPr lang="en-US" sz="2800" dirty="0"/>
          </a:p>
          <a:p>
            <a:pPr marL="457200" lvl="1" indent="0">
              <a:lnSpc>
                <a:spcPct val="110000"/>
              </a:lnSpc>
              <a:buNone/>
              <a:defRPr/>
            </a:pPr>
            <a:r>
              <a:rPr lang="en-US" sz="2800" dirty="0"/>
              <a:t>2 Types</a:t>
            </a:r>
            <a:br>
              <a:rPr lang="en-US" sz="2800" dirty="0"/>
            </a:br>
            <a:r>
              <a:rPr lang="en-US" sz="2800" dirty="0"/>
              <a:t>End hole catheter upstream</a:t>
            </a:r>
            <a:br>
              <a:rPr lang="en-US" sz="2800" dirty="0"/>
            </a:br>
            <a:r>
              <a:rPr lang="en-US" sz="2800" dirty="0"/>
              <a:t>End hole catheter downstream (suctioning effect)</a:t>
            </a:r>
            <a:br>
              <a:rPr lang="en-US" sz="2800" dirty="0"/>
            </a:br>
            <a:endParaRPr lang="en-US" sz="2800" dirty="0"/>
          </a:p>
          <a:p>
            <a:pPr lvl="1">
              <a:defRPr/>
            </a:pPr>
            <a:endParaRPr lang="en-US" sz="2800" dirty="0"/>
          </a:p>
          <a:p>
            <a:pPr lvl="1">
              <a:defRPr/>
            </a:pPr>
            <a:endParaRPr lang="en-US" b="1" u="sng" dirty="0"/>
          </a:p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12772D-087A-6210-8BE6-6F6B6D1089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49777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92485-07A5-8AC5-BC62-F4A5EF27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CATHETER IMPACT ARTIFACT</a:t>
            </a:r>
            <a:endParaRPr lang="en-IN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7EA761-F596-27C1-E63B-8974C6983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1">
              <a:defRPr/>
            </a:pPr>
            <a:r>
              <a:rPr lang="en-US" sz="2800" dirty="0"/>
              <a:t>When the catheter is struck by the walls or valves of the cardiac chambers.</a:t>
            </a:r>
          </a:p>
          <a:p>
            <a:pPr marL="457200" lvl="1" indent="0">
              <a:buNone/>
              <a:defRPr/>
            </a:pPr>
            <a:endParaRPr lang="en-US" sz="2800" dirty="0"/>
          </a:p>
          <a:p>
            <a:pPr lvl="1">
              <a:defRPr/>
            </a:pPr>
            <a:r>
              <a:rPr lang="en-US" sz="2800" dirty="0"/>
              <a:t> MV hitting the pigtail catheter in LV during early diastole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93935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16626-1F81-AEBB-473E-73E40515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Peripheral systolic amplification</a:t>
            </a:r>
            <a:endParaRPr lang="en-IN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DD5523-062C-7614-02FE-C2A6FE6E1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329" y="1683205"/>
            <a:ext cx="5181600" cy="4351338"/>
          </a:xfrm>
        </p:spPr>
        <p:txBody>
          <a:bodyPr/>
          <a:lstStyle/>
          <a:p>
            <a:r>
              <a:rPr lang="en-US" dirty="0"/>
              <a:t>Due to the reflected wave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Peak SBP becomes higher as we go to peripheral arteries</a:t>
            </a:r>
          </a:p>
          <a:p>
            <a:endParaRPr lang="en-IN" dirty="0"/>
          </a:p>
          <a:p>
            <a:r>
              <a:rPr lang="en-IN" dirty="0"/>
              <a:t>Aortic peak SBP&lt; Femoral, RA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2D160CC-6C17-958E-79A3-DD9B50A979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18943"/>
          <a:stretch/>
        </p:blipFill>
        <p:spPr>
          <a:xfrm>
            <a:off x="5373470" y="1690688"/>
            <a:ext cx="6700745" cy="3665083"/>
          </a:xfrm>
        </p:spPr>
      </p:pic>
    </p:spTree>
    <p:extLst>
      <p:ext uri="{BB962C8B-B14F-4D97-AF65-F5344CB8AC3E}">
        <p14:creationId xmlns:p14="http://schemas.microsoft.com/office/powerpoint/2010/main" xmlns="" val="16349164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97606D91-9350-80F9-043F-C41DF2F244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18943"/>
          <a:stretch/>
        </p:blipFill>
        <p:spPr>
          <a:xfrm>
            <a:off x="139700" y="171089"/>
            <a:ext cx="11912600" cy="6515822"/>
          </a:xfrm>
        </p:spPr>
      </p:pic>
    </p:spTree>
    <p:extLst>
      <p:ext uri="{BB962C8B-B14F-4D97-AF65-F5344CB8AC3E}">
        <p14:creationId xmlns:p14="http://schemas.microsoft.com/office/powerpoint/2010/main" xmlns="" val="1446090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3D1290-A9E4-1FCE-C2A6-C03A5780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Pressure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9D0F59-219E-E4D2-55C4-780088B1B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Complex periodic fluctuation in force per unit area</a:t>
            </a:r>
          </a:p>
        </p:txBody>
      </p:sp>
    </p:spTree>
    <p:extLst>
      <p:ext uri="{BB962C8B-B14F-4D97-AF65-F5344CB8AC3E}">
        <p14:creationId xmlns:p14="http://schemas.microsoft.com/office/powerpoint/2010/main" xmlns="" val="5710678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4753D-241D-8FE9-A1A6-CEDE28E4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Micromanometers</a:t>
            </a:r>
            <a:endParaRPr lang="en-IN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21946A-4C4F-117F-5FF3-2CE4F7B5F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Fluid filled system-distortion of wave forms- artifacts, amplification of systolic pressure in periphery, damping or augmentation of frequency response system.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For precise, undistorted ,high fidelity pressure recordings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Micromanometer chips at the end of catheters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Interposing fluid column is eliminated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787391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4753D-241D-8FE9-A1A6-CEDE28E4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Micromanometer</a:t>
            </a:r>
            <a:endParaRPr lang="en-IN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21946A-4C4F-117F-5FF3-2CE4F7B5F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Higher natural frequencies and more optimal damping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To assess pressure waveform contours in a tachycardia situation, rate of ventricular pressure rise(</a:t>
            </a:r>
            <a:r>
              <a:rPr lang="en-US" sz="2800" dirty="0" err="1"/>
              <a:t>dp</a:t>
            </a:r>
            <a:r>
              <a:rPr lang="en-US" sz="2800" dirty="0"/>
              <a:t>/dt) </a:t>
            </a:r>
            <a:r>
              <a:rPr lang="en-US" sz="2800" dirty="0" err="1"/>
              <a:t>etc</a:t>
            </a:r>
            <a:endParaRPr lang="en-US" sz="2800" dirty="0"/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Limitation- additional cost,  fragility , time needed for properly calibrating and using the system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2170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D28B8-7A57-C4F5-233A-8A88433B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E:\cag clinics\CH007_016.jpg">
            <a:extLst>
              <a:ext uri="{FF2B5EF4-FFF2-40B4-BE49-F238E27FC236}">
                <a16:creationId xmlns:a16="http://schemas.microsoft.com/office/drawing/2014/main" xmlns="" id="{E36389B8-10EF-C4C2-C59A-4839732E73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0"/>
            <a:ext cx="10515600" cy="6674486"/>
          </a:xfrm>
        </p:spPr>
      </p:pic>
    </p:spTree>
    <p:extLst>
      <p:ext uri="{BB962C8B-B14F-4D97-AF65-F5344CB8AC3E}">
        <p14:creationId xmlns:p14="http://schemas.microsoft.com/office/powerpoint/2010/main" xmlns="" val="3262068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ACE4B2-1E31-C325-2522-69C5C9EF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NORMAL PRESSURE WAVE TRACINGS</a:t>
            </a:r>
          </a:p>
        </p:txBody>
      </p:sp>
    </p:spTree>
    <p:extLst>
      <p:ext uri="{BB962C8B-B14F-4D97-AF65-F5344CB8AC3E}">
        <p14:creationId xmlns:p14="http://schemas.microsoft.com/office/powerpoint/2010/main" xmlns="" val="13759220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1AC1BCB-4EE4-1E9F-4F44-3D1CCA604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294" y="0"/>
            <a:ext cx="11445411" cy="6810856"/>
          </a:xfrm>
        </p:spPr>
      </p:pic>
    </p:spTree>
    <p:extLst>
      <p:ext uri="{BB962C8B-B14F-4D97-AF65-F5344CB8AC3E}">
        <p14:creationId xmlns:p14="http://schemas.microsoft.com/office/powerpoint/2010/main" xmlns="" val="4423842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7945E-FEAB-3BA7-489E-6678D63B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ATRIAL PRESSURE TRACING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0BB7431-D332-2F7A-0DEC-C2478A20B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32265"/>
          <a:stretch/>
        </p:blipFill>
        <p:spPr>
          <a:xfrm>
            <a:off x="2931850" y="1517400"/>
            <a:ext cx="6328300" cy="3314482"/>
          </a:xfrm>
        </p:spPr>
      </p:pic>
    </p:spTree>
    <p:extLst>
      <p:ext uri="{BB962C8B-B14F-4D97-AF65-F5344CB8AC3E}">
        <p14:creationId xmlns:p14="http://schemas.microsoft.com/office/powerpoint/2010/main" xmlns="" val="32973822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0BB7431-D332-2F7A-0DEC-C2478A20B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6462" y="58040"/>
            <a:ext cx="8719076" cy="6741920"/>
          </a:xfrm>
        </p:spPr>
      </p:pic>
    </p:spTree>
    <p:extLst>
      <p:ext uri="{BB962C8B-B14F-4D97-AF65-F5344CB8AC3E}">
        <p14:creationId xmlns:p14="http://schemas.microsoft.com/office/powerpoint/2010/main" xmlns="" val="1267561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719DAC-61CE-7369-F435-A467E9AE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ATRIAL PRESSURE TRACING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DCA2F1-BCEB-BF49-A094-FCB96904C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Mean atrial pressure</a:t>
            </a:r>
          </a:p>
          <a:p>
            <a:pPr>
              <a:lnSpc>
                <a:spcPct val="100000"/>
              </a:lnSpc>
            </a:pPr>
            <a:r>
              <a:rPr lang="en-US" dirty="0"/>
              <a:t>Average instantaneous pressure of all the waveforms </a:t>
            </a:r>
            <a:br>
              <a:rPr lang="en-US" dirty="0"/>
            </a:br>
            <a:r>
              <a:rPr lang="en-US" dirty="0"/>
              <a:t>		(area under the curve)</a:t>
            </a:r>
          </a:p>
          <a:p>
            <a:pPr>
              <a:lnSpc>
                <a:spcPct val="200000"/>
              </a:lnSpc>
            </a:pPr>
            <a:r>
              <a:rPr lang="en-US" dirty="0"/>
              <a:t>Lower than A and V pressures</a:t>
            </a:r>
          </a:p>
          <a:p>
            <a:pPr>
              <a:lnSpc>
                <a:spcPct val="200000"/>
              </a:lnSpc>
            </a:pPr>
            <a:r>
              <a:rPr lang="en-US" dirty="0"/>
              <a:t>Normal RAP &lt;/= 7mmHg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962554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87E7F-1D25-3618-1477-78F8ED73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ATRIAL PRESSURE TRACING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825102-2383-796E-7623-3F20FC153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/>
              <a:t>Right atrial pressure</a:t>
            </a:r>
            <a:endParaRPr lang="en-IN" sz="2800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D08AF2-89C7-07D2-A0A0-4EF5416595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A- wave more prominent than  V-wave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More compliant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Larger size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Larger RA Appendage</a:t>
            </a:r>
            <a:endParaRPr lang="en-IN" b="1" dirty="0">
              <a:solidFill>
                <a:srgbClr val="002060"/>
              </a:solidFill>
            </a:endParaRPr>
          </a:p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FF6C05-CBC4-8D00-A00E-A8C427251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/>
              <a:t>Left atrial pressure</a:t>
            </a:r>
            <a:endParaRPr lang="en-IN" sz="2800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939009-21DA-7572-E83A-C02C3C573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7575" y="2505075"/>
            <a:ext cx="5971817" cy="407038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V- wave is more prominent than A- wave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The space is limited</a:t>
            </a:r>
            <a:r>
              <a:rPr lang="en-US" b="1" dirty="0">
                <a:solidFill>
                  <a:srgbClr val="002060"/>
                </a:solidFill>
                <a:sym typeface="Wingdings" panose="05000000000000000000" pitchFamily="2" charset="2"/>
              </a:rPr>
              <a:t> less compliant</a:t>
            </a:r>
            <a:endParaRPr lang="en-US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Tethered posteriorly by 4 Pulm. Veins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Anteriorly by mitral annulus</a:t>
            </a:r>
            <a:endParaRPr lang="en-I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3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DF706-262D-B80F-D25F-C7AC60EB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7722"/>
            <a:ext cx="10515600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RESPIRATORY VARIATION</a:t>
            </a:r>
            <a:endParaRPr lang="en-IN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F82DA23-FEE9-5A99-1A35-05C5B0C06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467" y="1609868"/>
            <a:ext cx="8959065" cy="5048696"/>
          </a:xfrm>
        </p:spPr>
      </p:pic>
    </p:spTree>
    <p:extLst>
      <p:ext uri="{BB962C8B-B14F-4D97-AF65-F5344CB8AC3E}">
        <p14:creationId xmlns:p14="http://schemas.microsoft.com/office/powerpoint/2010/main" xmlns="" val="330834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E385E-5611-78E0-9C91-5E49F242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Basic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A0A827-EFFF-0F42-83C9-6180AD248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FUNDAMENTAL FREQUENCY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Number of the pressure wave cycles in 1 second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For heart beat 1 cycle: onset of 1 systole to the next one </a:t>
            </a:r>
          </a:p>
          <a:p>
            <a:pPr marL="0" indent="0">
              <a:buNone/>
            </a:pP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	1. For a </a:t>
            </a:r>
            <a:r>
              <a:rPr lang="en-IN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rate of 60/minute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, fundamental frequency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IN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1Hz</a:t>
            </a:r>
          </a:p>
          <a:p>
            <a:pPr marL="0" indent="0">
              <a:buNone/>
            </a:pPr>
            <a:endParaRPr lang="en-IN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2. For a </a:t>
            </a:r>
            <a:r>
              <a:rPr lang="en-IN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heart rate of 120/minute  2Hz</a:t>
            </a:r>
          </a:p>
        </p:txBody>
      </p:sp>
    </p:spTree>
    <p:extLst>
      <p:ext uri="{BB962C8B-B14F-4D97-AF65-F5344CB8AC3E}">
        <p14:creationId xmlns:p14="http://schemas.microsoft.com/office/powerpoint/2010/main" xmlns="" val="7756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DF706-262D-B80F-D25F-C7AC60EB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7722"/>
            <a:ext cx="10515600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RESPIRATORY VARIATION</a:t>
            </a:r>
            <a:endParaRPr lang="en-IN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241525-3758-43D8-4E34-6C9017781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Fall in intrathoracic pressure </a:t>
            </a:r>
            <a:r>
              <a:rPr lang="en-US" dirty="0">
                <a:sym typeface="Wingdings" panose="05000000000000000000" pitchFamily="2" charset="2"/>
              </a:rPr>
              <a:t> Fall in intracardiac pressure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Constrictive pericarditis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ym typeface="Wingdings" panose="05000000000000000000" pitchFamily="2" charset="2"/>
              </a:rPr>
              <a:t>Respiratory increases in RV blood inflow  Increased RV ejection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RV pathology: RV CMP, RV MI, Pulmonary embolism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sym typeface="Wingdings" panose="05000000000000000000" pitchFamily="2" charset="2"/>
              </a:rPr>
              <a:t>Increased pulmonary artery compliance due to expansion of space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Pulmonary embolism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5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AB96C77-0C09-BDC0-5839-DA415CE51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936" t="2256" r="1684" b="2751"/>
          <a:stretch/>
        </p:blipFill>
        <p:spPr>
          <a:xfrm>
            <a:off x="998706" y="34163"/>
            <a:ext cx="10194587" cy="67896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CC0D0D-7A75-37F1-903C-B969B8E6DADB}"/>
              </a:ext>
            </a:extLst>
          </p:cNvPr>
          <p:cNvSpPr txBox="1"/>
          <p:nvPr/>
        </p:nvSpPr>
        <p:spPr>
          <a:xfrm>
            <a:off x="8255000" y="5537200"/>
            <a:ext cx="33401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Deep x and y descents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Y being 5-10 mmHg lower than 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41B888-3969-EDA3-AFE2-EF53009AF517}"/>
              </a:ext>
            </a:extLst>
          </p:cNvPr>
          <p:cNvSpPr txBox="1"/>
          <p:nvPr/>
        </p:nvSpPr>
        <p:spPr>
          <a:xfrm>
            <a:off x="5435600" y="1828800"/>
            <a:ext cx="33401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Characteristic M or W pattern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B2C4B8-4A49-FFB8-28A8-04B9DE7FF6E0}"/>
              </a:ext>
            </a:extLst>
          </p:cNvPr>
          <p:cNvSpPr txBox="1"/>
          <p:nvPr/>
        </p:nvSpPr>
        <p:spPr>
          <a:xfrm>
            <a:off x="711200" y="905470"/>
            <a:ext cx="373751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u="sng" dirty="0"/>
              <a:t>In inspiration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RAP and V wave gets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Y wave becomes deeper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Indicates reduced RA compliance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BE7D779-44AF-ACFE-97AF-99E8C55A1C63}"/>
              </a:ext>
            </a:extLst>
          </p:cNvPr>
          <p:cNvSpPr/>
          <p:nvPr/>
        </p:nvSpPr>
        <p:spPr>
          <a:xfrm>
            <a:off x="596899" y="2329935"/>
            <a:ext cx="3230394" cy="413059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A11708-AE06-7580-CB53-8A51369CD2C9}"/>
              </a:ext>
            </a:extLst>
          </p:cNvPr>
          <p:cNvSpPr txBox="1"/>
          <p:nvPr/>
        </p:nvSpPr>
        <p:spPr>
          <a:xfrm>
            <a:off x="4093453" y="3407994"/>
            <a:ext cx="6024394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/>
              <a:t>CONSTRICTIVE PERICARDITIS</a:t>
            </a:r>
          </a:p>
        </p:txBody>
      </p:sp>
    </p:spTree>
    <p:extLst>
      <p:ext uri="{BB962C8B-B14F-4D97-AF65-F5344CB8AC3E}">
        <p14:creationId xmlns:p14="http://schemas.microsoft.com/office/powerpoint/2010/main" xmlns="" val="31482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F0BD059-B2E1-DEC6-70B4-66A894487D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693" y="7750"/>
            <a:ext cx="10836613" cy="68425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9EFE60-03F2-82C2-D307-76B32ACB7B9E}"/>
              </a:ext>
            </a:extLst>
          </p:cNvPr>
          <p:cNvSpPr txBox="1"/>
          <p:nvPr/>
        </p:nvSpPr>
        <p:spPr>
          <a:xfrm>
            <a:off x="6914509" y="6205590"/>
            <a:ext cx="24247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Prominent X decent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F31251-DA66-3D2B-5D83-A4E09DEEE235}"/>
              </a:ext>
            </a:extLst>
          </p:cNvPr>
          <p:cNvSpPr txBox="1"/>
          <p:nvPr/>
        </p:nvSpPr>
        <p:spPr>
          <a:xfrm>
            <a:off x="5114819" y="4673028"/>
            <a:ext cx="24247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Absent y descent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A510B5-760F-3B32-3899-D481CC52A36D}"/>
              </a:ext>
            </a:extLst>
          </p:cNvPr>
          <p:cNvSpPr txBox="1"/>
          <p:nvPr/>
        </p:nvSpPr>
        <p:spPr>
          <a:xfrm>
            <a:off x="4272338" y="2572750"/>
            <a:ext cx="528434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dirty="0"/>
              <a:t>Cardiac tamponade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806439-BCD9-8FAB-F28F-914912350E3F}"/>
              </a:ext>
            </a:extLst>
          </p:cNvPr>
          <p:cNvSpPr txBox="1"/>
          <p:nvPr/>
        </p:nvSpPr>
        <p:spPr>
          <a:xfrm>
            <a:off x="295182" y="2280362"/>
            <a:ext cx="3517185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Diastolic pressure equalization of all chambers with that of pericardial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No filling of the ventricles in diastole</a:t>
            </a:r>
          </a:p>
        </p:txBody>
      </p:sp>
    </p:spTree>
    <p:extLst>
      <p:ext uri="{BB962C8B-B14F-4D97-AF65-F5344CB8AC3E}">
        <p14:creationId xmlns:p14="http://schemas.microsoft.com/office/powerpoint/2010/main" xmlns="" val="365623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7E0FCD2-44F8-9DAB-E6EA-44B85C120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686" r="5063" b="17621"/>
          <a:stretch/>
        </p:blipFill>
        <p:spPr>
          <a:xfrm>
            <a:off x="3313889" y="-5894"/>
            <a:ext cx="5564221" cy="686389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BB14EF-D7CF-B355-3183-89181A63B480}"/>
              </a:ext>
            </a:extLst>
          </p:cNvPr>
          <p:cNvSpPr txBox="1"/>
          <p:nvPr/>
        </p:nvSpPr>
        <p:spPr>
          <a:xfrm>
            <a:off x="5720523" y="3025943"/>
            <a:ext cx="272264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000" dirty="0"/>
              <a:t>V wave is large and wide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17B7D97-D20F-B346-F4B4-42BEBAB23B93}"/>
              </a:ext>
            </a:extLst>
          </p:cNvPr>
          <p:cNvCxnSpPr>
            <a:cxnSpLocks/>
          </p:cNvCxnSpPr>
          <p:nvPr/>
        </p:nvCxnSpPr>
        <p:spPr>
          <a:xfrm>
            <a:off x="4931596" y="339047"/>
            <a:ext cx="0" cy="38219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833B393-0C8B-0BEF-672A-A116D29190C8}"/>
              </a:ext>
            </a:extLst>
          </p:cNvPr>
          <p:cNvCxnSpPr>
            <a:cxnSpLocks/>
          </p:cNvCxnSpPr>
          <p:nvPr/>
        </p:nvCxnSpPr>
        <p:spPr>
          <a:xfrm>
            <a:off x="5464139" y="339046"/>
            <a:ext cx="0" cy="38219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7A9482-5475-AF49-7AF5-404A2BE86791}"/>
              </a:ext>
            </a:extLst>
          </p:cNvPr>
          <p:cNvSpPr txBox="1"/>
          <p:nvPr/>
        </p:nvSpPr>
        <p:spPr>
          <a:xfrm>
            <a:off x="165478" y="1865208"/>
            <a:ext cx="3957264" cy="18528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Peaks during the ST-T segment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‘</a:t>
            </a:r>
            <a:r>
              <a:rPr lang="en-IN" sz="2000" dirty="0" err="1"/>
              <a:t>ventriculisation</a:t>
            </a:r>
            <a:r>
              <a:rPr lang="en-IN" sz="2000" dirty="0"/>
              <a:t>’ of RAP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CV waves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67A91B-2A41-34AE-D448-03C94445F17B}"/>
              </a:ext>
            </a:extLst>
          </p:cNvPr>
          <p:cNvSpPr txBox="1"/>
          <p:nvPr/>
        </p:nvSpPr>
        <p:spPr>
          <a:xfrm>
            <a:off x="2540052" y="641889"/>
            <a:ext cx="6360942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600" dirty="0"/>
              <a:t>TRICUSPID REGURGITATION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3340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98D687A-01E1-70AF-7E89-112282D14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2880"/>
            <a:ext cx="12227275" cy="5992239"/>
          </a:xfrm>
        </p:spPr>
      </p:pic>
    </p:spTree>
    <p:extLst>
      <p:ext uri="{BB962C8B-B14F-4D97-AF65-F5344CB8AC3E}">
        <p14:creationId xmlns:p14="http://schemas.microsoft.com/office/powerpoint/2010/main" xmlns="" val="21897400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824BC3-58EC-B292-36EB-0731BE1C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 PRESSURE AND DOPPLER TRACINGS OF IVC, HEPATIC VEIN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77FCC6F-8FF0-3F62-AA5B-CEC3070FB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7214" y="1701740"/>
            <a:ext cx="3160644" cy="4791135"/>
          </a:xfrm>
        </p:spPr>
      </p:pic>
    </p:spTree>
    <p:extLst>
      <p:ext uri="{BB962C8B-B14F-4D97-AF65-F5344CB8AC3E}">
        <p14:creationId xmlns:p14="http://schemas.microsoft.com/office/powerpoint/2010/main" xmlns="" val="27807298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824BC3-58EC-B292-36EB-0731BE1C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RA PRESSURE AND DOPPLER TRACINGS OF IVC, HEPATIC VEIN</a:t>
            </a:r>
            <a:endParaRPr lang="en-IN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9DC7FE-E5A4-E330-CF00-6F1F8E307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5450"/>
          </a:xfrm>
        </p:spPr>
        <p:txBody>
          <a:bodyPr>
            <a:normAutofit/>
          </a:bodyPr>
          <a:lstStyle/>
          <a:p>
            <a:r>
              <a:rPr lang="en-US" dirty="0"/>
              <a:t>The X and Y descents “suck” flow from the venous system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b="1" dirty="0"/>
              <a:t>Leads to forward venous flow</a:t>
            </a:r>
          </a:p>
          <a:p>
            <a:pPr>
              <a:lnSpc>
                <a:spcPct val="150000"/>
              </a:lnSpc>
            </a:pPr>
            <a:r>
              <a:rPr lang="en-US" dirty="0"/>
              <a:t>A and V ascents </a:t>
            </a:r>
            <a:r>
              <a:rPr lang="en-US" b="1" dirty="0"/>
              <a:t>attenuate forward venous flow and may reverse it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X decent </a:t>
            </a:r>
            <a:r>
              <a:rPr lang="en-US" dirty="0">
                <a:sym typeface="Wingdings" panose="05000000000000000000" pitchFamily="2" charset="2"/>
              </a:rPr>
              <a:t> S wave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sym typeface="Wingdings" panose="05000000000000000000" pitchFamily="2" charset="2"/>
              </a:rPr>
              <a:t>Y decent </a:t>
            </a:r>
            <a:r>
              <a:rPr lang="en-US" dirty="0">
                <a:sym typeface="Wingdings" panose="05000000000000000000" pitchFamily="2" charset="2"/>
              </a:rPr>
              <a:t> D wave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8657852F-33A6-FCEA-D56D-0676F166E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047" y="1645795"/>
            <a:ext cx="3438418" cy="521220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A98CD65F-142E-EB0A-03FB-A3AA750CCD67}"/>
              </a:ext>
            </a:extLst>
          </p:cNvPr>
          <p:cNvSpPr/>
          <p:nvPr/>
        </p:nvSpPr>
        <p:spPr>
          <a:xfrm>
            <a:off x="7500135" y="2755600"/>
            <a:ext cx="339047" cy="4315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E8F2772-88F3-F597-D34F-C60886071D42}"/>
              </a:ext>
            </a:extLst>
          </p:cNvPr>
          <p:cNvSpPr/>
          <p:nvPr/>
        </p:nvSpPr>
        <p:spPr>
          <a:xfrm>
            <a:off x="8143982" y="2971357"/>
            <a:ext cx="339047" cy="4315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125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9DC7FE-E5A4-E330-CF00-6F1F8E307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081" y="1062349"/>
            <a:ext cx="7272355" cy="33452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A-wave </a:t>
            </a:r>
            <a:r>
              <a:rPr lang="en-US" dirty="0">
                <a:sym typeface="Wingdings" panose="05000000000000000000" pitchFamily="2" charset="2"/>
              </a:rPr>
              <a:t> Atrial A reversal on hepatic vein/IVC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V-wave</a:t>
            </a:r>
            <a:r>
              <a:rPr lang="en-US" dirty="0">
                <a:sym typeface="Wingdings" panose="05000000000000000000" pitchFamily="2" charset="2"/>
              </a:rPr>
              <a:t> late part of S-wave (slowing of systolic flow)</a:t>
            </a:r>
            <a:endParaRPr lang="en-IN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BA591C6C-FAB5-DCF3-9684-AC055A1AF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2" y="0"/>
            <a:ext cx="4524126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D7C6252-9B17-6C04-518B-86EFA5B00970}"/>
              </a:ext>
            </a:extLst>
          </p:cNvPr>
          <p:cNvSpPr/>
          <p:nvPr/>
        </p:nvSpPr>
        <p:spPr>
          <a:xfrm>
            <a:off x="2871628" y="3425466"/>
            <a:ext cx="339047" cy="4315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298CAC9-8547-2C91-6C50-201AC377B78A}"/>
              </a:ext>
            </a:extLst>
          </p:cNvPr>
          <p:cNvSpPr/>
          <p:nvPr/>
        </p:nvSpPr>
        <p:spPr>
          <a:xfrm>
            <a:off x="2318535" y="1878877"/>
            <a:ext cx="339047" cy="4315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07127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CC4CAB-5429-C8C7-92B8-BCD17DD1F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706" y="0"/>
            <a:ext cx="5458587" cy="6889032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F0ABB2C0-7B1D-7A30-C842-1BFFF20A5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2970" b="35420"/>
          <a:stretch/>
        </p:blipFill>
        <p:spPr>
          <a:xfrm>
            <a:off x="3366706" y="4763531"/>
            <a:ext cx="3320617" cy="2094469"/>
          </a:xfrm>
        </p:spPr>
      </p:pic>
    </p:spTree>
    <p:extLst>
      <p:ext uri="{BB962C8B-B14F-4D97-AF65-F5344CB8AC3E}">
        <p14:creationId xmlns:p14="http://schemas.microsoft.com/office/powerpoint/2010/main" xmlns="" val="15620221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EABCED-F065-6F6B-E059-774F12B9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4622"/>
            <a:ext cx="10515600" cy="1325563"/>
          </a:xfrm>
        </p:spPr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RV PRESSURE TRACINGS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453762-2230-67EC-239D-32D388A8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3" b="1555"/>
          <a:stretch/>
        </p:blipFill>
        <p:spPr>
          <a:xfrm>
            <a:off x="2203449" y="989641"/>
            <a:ext cx="7785101" cy="57737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A7326F-6D24-CAD3-0C24-6A381AAF79DC}"/>
              </a:ext>
            </a:extLst>
          </p:cNvPr>
          <p:cNvSpPr txBox="1"/>
          <p:nvPr/>
        </p:nvSpPr>
        <p:spPr>
          <a:xfrm>
            <a:off x="6692900" y="203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476937-E291-E7FE-93D2-813F012D5E97}"/>
              </a:ext>
            </a:extLst>
          </p:cNvPr>
          <p:cNvSpPr txBox="1"/>
          <p:nvPr/>
        </p:nvSpPr>
        <p:spPr>
          <a:xfrm>
            <a:off x="5416550" y="2533134"/>
            <a:ext cx="154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&lt;/= 35mmHg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0BEADF-4290-D1F8-8937-E31E466DEC76}"/>
              </a:ext>
            </a:extLst>
          </p:cNvPr>
          <p:cNvSpPr txBox="1"/>
          <p:nvPr/>
        </p:nvSpPr>
        <p:spPr>
          <a:xfrm>
            <a:off x="8445500" y="4203184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B0F0"/>
                </a:solidFill>
              </a:rPr>
              <a:t>&lt;/= 8mmHg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91CA1BB-E123-EFE8-2C45-6CEFB58D9D1A}"/>
              </a:ext>
            </a:extLst>
          </p:cNvPr>
          <p:cNvSpPr/>
          <p:nvPr/>
        </p:nvSpPr>
        <p:spPr>
          <a:xfrm>
            <a:off x="7531100" y="5661060"/>
            <a:ext cx="842338" cy="4931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8471FE9-CB57-D55A-D8D2-038EA570AC19}"/>
              </a:ext>
            </a:extLst>
          </p:cNvPr>
          <p:cNvSpPr/>
          <p:nvPr/>
        </p:nvSpPr>
        <p:spPr>
          <a:xfrm>
            <a:off x="8445500" y="5782637"/>
            <a:ext cx="842338" cy="4931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999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E385E-5611-78E0-9C91-5E49F242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Basic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A0A827-EFFF-0F42-83C9-6180AD248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sz="3600" b="1" u="sng" dirty="0">
                <a:sym typeface="Wingdings" panose="05000000000000000000" pitchFamily="2" charset="2"/>
              </a:rPr>
              <a:t>Harmonics</a:t>
            </a:r>
          </a:p>
          <a:p>
            <a:r>
              <a:rPr lang="en-IN" dirty="0">
                <a:sym typeface="Wingdings" panose="05000000000000000000" pitchFamily="2" charset="2"/>
              </a:rPr>
              <a:t>Multiple of fundamental frequency</a:t>
            </a:r>
          </a:p>
          <a:p>
            <a:endParaRPr lang="en-IN" dirty="0">
              <a:sym typeface="Wingdings" panose="05000000000000000000" pitchFamily="2" charset="2"/>
            </a:endParaRPr>
          </a:p>
          <a:p>
            <a:r>
              <a:rPr lang="en-IN" dirty="0" err="1">
                <a:sym typeface="Wingdings" panose="05000000000000000000" pitchFamily="2" charset="2"/>
              </a:rPr>
              <a:t>Eg</a:t>
            </a:r>
            <a:r>
              <a:rPr lang="en-IN" dirty="0">
                <a:sym typeface="Wingdings" panose="05000000000000000000" pitchFamily="2" charset="2"/>
              </a:rPr>
              <a:t>:</a:t>
            </a:r>
          </a:p>
          <a:p>
            <a:r>
              <a:rPr lang="en-IN" dirty="0">
                <a:sym typeface="Wingdings" panose="05000000000000000000" pitchFamily="2" charset="2"/>
              </a:rPr>
              <a:t>Let’s consider a sine wave of fundamental frequency 1HZ (HR:60bpm)</a:t>
            </a:r>
          </a:p>
          <a:p>
            <a:r>
              <a:rPr lang="en-IN" dirty="0">
                <a:sym typeface="Wingdings" panose="05000000000000000000" pitchFamily="2" charset="2"/>
              </a:rPr>
              <a:t>1</a:t>
            </a:r>
            <a:r>
              <a:rPr lang="en-IN" baseline="30000" dirty="0">
                <a:sym typeface="Wingdings" panose="05000000000000000000" pitchFamily="2" charset="2"/>
              </a:rPr>
              <a:t>st</a:t>
            </a:r>
            <a:r>
              <a:rPr lang="en-IN" dirty="0">
                <a:sym typeface="Wingdings" panose="05000000000000000000" pitchFamily="2" charset="2"/>
              </a:rPr>
              <a:t> harmonic 1Hz</a:t>
            </a:r>
          </a:p>
          <a:p>
            <a:r>
              <a:rPr lang="en-IN" dirty="0">
                <a:sym typeface="Wingdings" panose="05000000000000000000" pitchFamily="2" charset="2"/>
              </a:rPr>
              <a:t>2</a:t>
            </a:r>
            <a:r>
              <a:rPr lang="en-IN" baseline="30000" dirty="0">
                <a:sym typeface="Wingdings" panose="05000000000000000000" pitchFamily="2" charset="2"/>
              </a:rPr>
              <a:t>nd</a:t>
            </a:r>
            <a:r>
              <a:rPr lang="en-IN" dirty="0">
                <a:sym typeface="Wingdings" panose="05000000000000000000" pitchFamily="2" charset="2"/>
              </a:rPr>
              <a:t> harmonic  2Hz</a:t>
            </a:r>
          </a:p>
          <a:p>
            <a:r>
              <a:rPr lang="en-IN" dirty="0">
                <a:sym typeface="Wingdings" panose="05000000000000000000" pitchFamily="2" charset="2"/>
              </a:rPr>
              <a:t>3</a:t>
            </a:r>
            <a:r>
              <a:rPr lang="en-IN" baseline="30000" dirty="0">
                <a:sym typeface="Wingdings" panose="05000000000000000000" pitchFamily="2" charset="2"/>
              </a:rPr>
              <a:t>rd</a:t>
            </a:r>
            <a:r>
              <a:rPr lang="en-IN" dirty="0">
                <a:sym typeface="Wingdings" panose="05000000000000000000" pitchFamily="2" charset="2"/>
              </a:rPr>
              <a:t> harmonic  3Hz</a:t>
            </a:r>
          </a:p>
        </p:txBody>
      </p:sp>
    </p:spTree>
    <p:extLst>
      <p:ext uri="{BB962C8B-B14F-4D97-AF65-F5344CB8AC3E}">
        <p14:creationId xmlns:p14="http://schemas.microsoft.com/office/powerpoint/2010/main" xmlns="" val="33262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0F9312-B3BA-A3E2-9F48-303F6DE6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BFCE9D-4762-65B7-E9D1-EDCECA0BF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high early RA-RV pressure gradient can be normally seen in young individuals who have a potent RV relaxation </a:t>
            </a:r>
            <a:r>
              <a:rPr lang="en-US" b="1" dirty="0"/>
              <a:t>(“suckers”)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3426511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C55DF2B-6D65-5901-7102-27CED3EB8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199"/>
            <a:ext cx="12192000" cy="6585601"/>
          </a:xfrm>
        </p:spPr>
      </p:pic>
    </p:spTree>
    <p:extLst>
      <p:ext uri="{BB962C8B-B14F-4D97-AF65-F5344CB8AC3E}">
        <p14:creationId xmlns:p14="http://schemas.microsoft.com/office/powerpoint/2010/main" xmlns="" val="18051551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CD8DBD-165D-41F1-3AD3-40617511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B9CB70-047E-2AC7-1B42-E6F4DBC1E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Seen in decompensated HF</a:t>
            </a:r>
          </a:p>
          <a:p>
            <a:r>
              <a:rPr lang="en-IN" dirty="0"/>
              <a:t>Elevated RA pressure push blood into RV </a:t>
            </a:r>
            <a:r>
              <a:rPr lang="en-IN" b="1" dirty="0"/>
              <a:t>(“Pushers”)</a:t>
            </a:r>
          </a:p>
        </p:txBody>
      </p:sp>
    </p:spTree>
    <p:extLst>
      <p:ext uri="{BB962C8B-B14F-4D97-AF65-F5344CB8AC3E}">
        <p14:creationId xmlns:p14="http://schemas.microsoft.com/office/powerpoint/2010/main" xmlns="" val="39758025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C55DF2B-6D65-5901-7102-27CED3EB8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199"/>
            <a:ext cx="12192000" cy="6585601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BBA5BDD2-B7FD-4111-C27C-E2673ABCD783}"/>
              </a:ext>
            </a:extLst>
          </p:cNvPr>
          <p:cNvSpPr/>
          <p:nvPr/>
        </p:nvSpPr>
        <p:spPr>
          <a:xfrm>
            <a:off x="4674884" y="4017195"/>
            <a:ext cx="842338" cy="4931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89DDF5-08AA-19A9-C6EC-E1AEB5A4DFC0}"/>
              </a:ext>
            </a:extLst>
          </p:cNvPr>
          <p:cNvSpPr txBox="1"/>
          <p:nvPr/>
        </p:nvSpPr>
        <p:spPr>
          <a:xfrm>
            <a:off x="7233006" y="1741187"/>
            <a:ext cx="4222679" cy="22760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Early RV diastolic dip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Not a healthy “sucking” dip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Represents, poor RV compliance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471E05E-1FB1-A62E-8F09-AFCB465279F9}"/>
              </a:ext>
            </a:extLst>
          </p:cNvPr>
          <p:cNvSpPr/>
          <p:nvPr/>
        </p:nvSpPr>
        <p:spPr>
          <a:xfrm>
            <a:off x="2044557" y="5270642"/>
            <a:ext cx="821933" cy="9452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0CBE2DB-3539-B950-F42C-DADB0399DAFF}"/>
              </a:ext>
            </a:extLst>
          </p:cNvPr>
          <p:cNvSpPr/>
          <p:nvPr/>
        </p:nvSpPr>
        <p:spPr>
          <a:xfrm>
            <a:off x="3203825" y="5186736"/>
            <a:ext cx="821933" cy="9452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E41F9BE-FDDE-C696-7AF3-31F5F8391203}"/>
              </a:ext>
            </a:extLst>
          </p:cNvPr>
          <p:cNvSpPr/>
          <p:nvPr/>
        </p:nvSpPr>
        <p:spPr>
          <a:xfrm>
            <a:off x="4500080" y="5659347"/>
            <a:ext cx="821933" cy="9452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A99E090-91B6-F9E4-5210-C7C52954C96E}"/>
              </a:ext>
            </a:extLst>
          </p:cNvPr>
          <p:cNvSpPr/>
          <p:nvPr/>
        </p:nvSpPr>
        <p:spPr>
          <a:xfrm>
            <a:off x="5817739" y="5270642"/>
            <a:ext cx="821933" cy="9452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344E85A-8328-3F84-A391-447F159D1A51}"/>
              </a:ext>
            </a:extLst>
          </p:cNvPr>
          <p:cNvSpPr/>
          <p:nvPr/>
        </p:nvSpPr>
        <p:spPr>
          <a:xfrm>
            <a:off x="3203825" y="1192261"/>
            <a:ext cx="832207" cy="9965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1230069-3712-462A-AB44-22668EFF84B9}"/>
              </a:ext>
            </a:extLst>
          </p:cNvPr>
          <p:cNvSpPr/>
          <p:nvPr/>
        </p:nvSpPr>
        <p:spPr>
          <a:xfrm>
            <a:off x="4093398" y="1805749"/>
            <a:ext cx="821933" cy="9452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8896A3E-2247-E8B6-EDF3-C9B7CD8A57B3}"/>
              </a:ext>
            </a:extLst>
          </p:cNvPr>
          <p:cNvSpPr/>
          <p:nvPr/>
        </p:nvSpPr>
        <p:spPr>
          <a:xfrm>
            <a:off x="5517222" y="1131474"/>
            <a:ext cx="821933" cy="9452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75E4052-4DBF-1520-6E7A-B9D5D2C78E5A}"/>
              </a:ext>
            </a:extLst>
          </p:cNvPr>
          <p:cNvSpPr txBox="1"/>
          <p:nvPr/>
        </p:nvSpPr>
        <p:spPr>
          <a:xfrm>
            <a:off x="2044557" y="3427354"/>
            <a:ext cx="386308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Plateaued high diastolic pressure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7D76B64-1A06-C6D3-C51F-81B54E921E54}"/>
              </a:ext>
            </a:extLst>
          </p:cNvPr>
          <p:cNvSpPr txBox="1"/>
          <p:nvPr/>
        </p:nvSpPr>
        <p:spPr>
          <a:xfrm>
            <a:off x="5619964" y="688369"/>
            <a:ext cx="357540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RV Pulsus alternans</a:t>
            </a:r>
          </a:p>
        </p:txBody>
      </p:sp>
    </p:spTree>
    <p:extLst>
      <p:ext uri="{BB962C8B-B14F-4D97-AF65-F5344CB8AC3E}">
        <p14:creationId xmlns:p14="http://schemas.microsoft.com/office/powerpoint/2010/main" xmlns="" val="9109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4" grpId="0" animBg="1"/>
      <p:bldP spid="14" grpId="1" animBg="1"/>
      <p:bldP spid="1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32B92A5-A65D-FA3C-1329-DE9395FD1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788" r="28456"/>
          <a:stretch/>
        </p:blipFill>
        <p:spPr>
          <a:xfrm>
            <a:off x="25320" y="1136701"/>
            <a:ext cx="12141360" cy="4584598"/>
          </a:xfrm>
        </p:spPr>
      </p:pic>
    </p:spTree>
    <p:extLst>
      <p:ext uri="{BB962C8B-B14F-4D97-AF65-F5344CB8AC3E}">
        <p14:creationId xmlns:p14="http://schemas.microsoft.com/office/powerpoint/2010/main" xmlns="" val="21530847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5F31D-DD9A-84C5-77E2-A589B0DA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PULMONARY ARTERY PRESSURE TRACINGS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907414F-FBCD-6A76-A0D4-48FE28736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350" y="1690688"/>
            <a:ext cx="9639299" cy="4999604"/>
          </a:xfrm>
        </p:spPr>
      </p:pic>
    </p:spTree>
    <p:extLst>
      <p:ext uri="{BB962C8B-B14F-4D97-AF65-F5344CB8AC3E}">
        <p14:creationId xmlns:p14="http://schemas.microsoft.com/office/powerpoint/2010/main" xmlns="" val="2699896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435D7-5748-D108-ECFB-8A7E08AB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AA4B4FC0-01F8-CC7F-E329-CF04D16AD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21200" y="0"/>
            <a:ext cx="13246099" cy="687034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F46A49-151E-E05C-9026-C8450BA519DA}"/>
              </a:ext>
            </a:extLst>
          </p:cNvPr>
          <p:cNvSpPr/>
          <p:nvPr/>
        </p:nvSpPr>
        <p:spPr>
          <a:xfrm>
            <a:off x="0" y="1"/>
            <a:ext cx="4800600" cy="6870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B060DA-4976-7964-EDC9-2BB88ABEAB69}"/>
              </a:ext>
            </a:extLst>
          </p:cNvPr>
          <p:cNvSpPr txBox="1"/>
          <p:nvPr/>
        </p:nvSpPr>
        <p:spPr>
          <a:xfrm>
            <a:off x="419100" y="365125"/>
            <a:ext cx="3962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More triangular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Has a dicrotic notch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Pressures decreases on diastole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Never touches the zero (baseline)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Normal PA pressure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35/12mmHg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Mean pressure: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20 mmHg</a:t>
            </a:r>
          </a:p>
        </p:txBody>
      </p:sp>
    </p:spTree>
    <p:extLst>
      <p:ext uri="{BB962C8B-B14F-4D97-AF65-F5344CB8AC3E}">
        <p14:creationId xmlns:p14="http://schemas.microsoft.com/office/powerpoint/2010/main" xmlns="" val="21827710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B15882E-B145-DA74-07ED-670894007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903" y="289109"/>
            <a:ext cx="10326193" cy="6568891"/>
          </a:xfrm>
        </p:spPr>
      </p:pic>
    </p:spTree>
    <p:extLst>
      <p:ext uri="{BB962C8B-B14F-4D97-AF65-F5344CB8AC3E}">
        <p14:creationId xmlns:p14="http://schemas.microsoft.com/office/powerpoint/2010/main" xmlns="" val="24855626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24F1B2-ABA7-3A7A-C772-B96B5DD0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PART-2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1614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F0198-9D39-E762-F4CF-8ACECBCB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02984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E385E-5611-78E0-9C91-5E49F242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Basic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A0A827-EFFF-0F42-83C9-6180AD248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>
              <a:sym typeface="Wingdings" panose="05000000000000000000" pitchFamily="2" charset="2"/>
            </a:endParaRPr>
          </a:p>
          <a:p>
            <a:r>
              <a:rPr lang="en-IN" dirty="0" err="1">
                <a:sym typeface="Wingdings" panose="05000000000000000000" pitchFamily="2" charset="2"/>
              </a:rPr>
              <a:t>Eg</a:t>
            </a:r>
            <a:r>
              <a:rPr lang="en-IN" dirty="0">
                <a:sym typeface="Wingdings" panose="05000000000000000000" pitchFamily="2" charset="2"/>
              </a:rPr>
              <a:t>:</a:t>
            </a:r>
          </a:p>
          <a:p>
            <a:r>
              <a:rPr lang="en-IN" dirty="0">
                <a:sym typeface="Wingdings" panose="05000000000000000000" pitchFamily="2" charset="2"/>
              </a:rPr>
              <a:t>For a HR of 120bpm  Fund </a:t>
            </a:r>
            <a:r>
              <a:rPr lang="en-IN" dirty="0" err="1">
                <a:sym typeface="Wingdings" panose="05000000000000000000" pitchFamily="2" charset="2"/>
              </a:rPr>
              <a:t>frq</a:t>
            </a:r>
            <a:r>
              <a:rPr lang="en-IN" dirty="0">
                <a:sym typeface="Wingdings" panose="05000000000000000000" pitchFamily="2" charset="2"/>
              </a:rPr>
              <a:t>: 2Hz</a:t>
            </a:r>
          </a:p>
          <a:p>
            <a:r>
              <a:rPr lang="en-IN" dirty="0">
                <a:sym typeface="Wingdings" panose="05000000000000000000" pitchFamily="2" charset="2"/>
              </a:rPr>
              <a:t>1</a:t>
            </a:r>
            <a:r>
              <a:rPr lang="en-IN" baseline="30000" dirty="0">
                <a:sym typeface="Wingdings" panose="05000000000000000000" pitchFamily="2" charset="2"/>
              </a:rPr>
              <a:t>st</a:t>
            </a:r>
            <a:r>
              <a:rPr lang="en-IN" dirty="0">
                <a:sym typeface="Wingdings" panose="05000000000000000000" pitchFamily="2" charset="2"/>
              </a:rPr>
              <a:t> harmonic 2Hz</a:t>
            </a:r>
          </a:p>
          <a:p>
            <a:r>
              <a:rPr lang="en-IN" dirty="0">
                <a:sym typeface="Wingdings" panose="05000000000000000000" pitchFamily="2" charset="2"/>
              </a:rPr>
              <a:t>2</a:t>
            </a:r>
            <a:r>
              <a:rPr lang="en-IN" baseline="30000" dirty="0">
                <a:sym typeface="Wingdings" panose="05000000000000000000" pitchFamily="2" charset="2"/>
              </a:rPr>
              <a:t>nd</a:t>
            </a:r>
            <a:r>
              <a:rPr lang="en-IN" dirty="0">
                <a:sym typeface="Wingdings" panose="05000000000000000000" pitchFamily="2" charset="2"/>
              </a:rPr>
              <a:t> harmonic  4Hz</a:t>
            </a:r>
          </a:p>
          <a:p>
            <a:r>
              <a:rPr lang="en-IN" dirty="0">
                <a:sym typeface="Wingdings" panose="05000000000000000000" pitchFamily="2" charset="2"/>
              </a:rPr>
              <a:t>3</a:t>
            </a:r>
            <a:r>
              <a:rPr lang="en-IN" baseline="30000" dirty="0">
                <a:sym typeface="Wingdings" panose="05000000000000000000" pitchFamily="2" charset="2"/>
              </a:rPr>
              <a:t>rd</a:t>
            </a:r>
            <a:r>
              <a:rPr lang="en-IN" dirty="0">
                <a:sym typeface="Wingdings" panose="05000000000000000000" pitchFamily="2" charset="2"/>
              </a:rPr>
              <a:t> harmonic  6Hz</a:t>
            </a:r>
          </a:p>
        </p:txBody>
      </p:sp>
    </p:spTree>
    <p:extLst>
      <p:ext uri="{BB962C8B-B14F-4D97-AF65-F5344CB8AC3E}">
        <p14:creationId xmlns:p14="http://schemas.microsoft.com/office/powerpoint/2010/main" xmlns="" val="118191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EC3E8-0A6D-115F-A88B-16B5759D2A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Obtained by inflating the balloon-tipped catheter in the distal PA position until it occludes the PA branch</a:t>
            </a:r>
          </a:p>
          <a:p>
            <a:endParaRPr lang="en-US" dirty="0"/>
          </a:p>
          <a:p>
            <a:r>
              <a:rPr lang="en-US" dirty="0"/>
              <a:t>Represents the LA pressure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D2A9056-94D1-5ED4-96F5-479DA3BF08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202657"/>
            <a:ext cx="6172200" cy="3579876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67A8997E-2B1F-2443-2D49-24FB95C3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PULMONARY CAPILLARY WEDGE PRESSURE</a:t>
            </a:r>
          </a:p>
        </p:txBody>
      </p:sp>
    </p:spTree>
    <p:extLst>
      <p:ext uri="{BB962C8B-B14F-4D97-AF65-F5344CB8AC3E}">
        <p14:creationId xmlns:p14="http://schemas.microsoft.com/office/powerpoint/2010/main" xmlns="" val="34744576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26F838-16EE-1CBD-0D49-EBF734884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IN" dirty="0"/>
              <a:t>Mean PCWP = Mean LA pressure</a:t>
            </a:r>
          </a:p>
          <a:p>
            <a:pPr>
              <a:lnSpc>
                <a:spcPct val="200000"/>
              </a:lnSpc>
            </a:pPr>
            <a:r>
              <a:rPr lang="en-IN" dirty="0"/>
              <a:t>PCWP is delayed 50-150 milliseconds to that of LA pressure</a:t>
            </a:r>
          </a:p>
          <a:p>
            <a:pPr>
              <a:lnSpc>
                <a:spcPct val="200000"/>
              </a:lnSpc>
            </a:pPr>
            <a:r>
              <a:rPr lang="en-IN" dirty="0"/>
              <a:t>Smoother contour: less deep X and Y descents (Damping)</a:t>
            </a:r>
          </a:p>
          <a:p>
            <a:pPr>
              <a:lnSpc>
                <a:spcPct val="200000"/>
              </a:lnSpc>
            </a:pPr>
            <a:r>
              <a:rPr lang="en-IN" dirty="0"/>
              <a:t>Normal PCWP: </a:t>
            </a:r>
            <a:r>
              <a:rPr lang="en-IN" b="1" dirty="0"/>
              <a:t>&lt;/= 12 mmHg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D56F3DB-AD19-8758-A8B6-FFF52BC1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Does it represent the actual LA pressure changes?</a:t>
            </a:r>
          </a:p>
        </p:txBody>
      </p:sp>
    </p:spTree>
    <p:extLst>
      <p:ext uri="{BB962C8B-B14F-4D97-AF65-F5344CB8AC3E}">
        <p14:creationId xmlns:p14="http://schemas.microsoft.com/office/powerpoint/2010/main" xmlns="" val="24550742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01A958-D5AE-148F-18D3-BDD0592F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PITFALLS IN INTERPRETING PCWP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531E-0ADD-97FD-AE84-29FC9CA6D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IN" dirty="0"/>
              <a:t>Normally: PCWP ≤ PA diastolic pressure</a:t>
            </a:r>
          </a:p>
          <a:p>
            <a:pPr>
              <a:lnSpc>
                <a:spcPct val="200000"/>
              </a:lnSpc>
            </a:pPr>
            <a:r>
              <a:rPr lang="en-IN" dirty="0"/>
              <a:t>This relationship is maintained in most disease states</a:t>
            </a:r>
          </a:p>
          <a:p>
            <a:pPr>
              <a:lnSpc>
                <a:spcPct val="200000"/>
              </a:lnSpc>
            </a:pPr>
            <a:r>
              <a:rPr lang="en-IN" dirty="0"/>
              <a:t>Pulmonary venous HTN: PCWP ≈ Diastolic PA pressure </a:t>
            </a:r>
          </a:p>
          <a:p>
            <a:pPr>
              <a:lnSpc>
                <a:spcPct val="200000"/>
              </a:lnSpc>
            </a:pPr>
            <a:r>
              <a:rPr lang="en-IN" dirty="0"/>
              <a:t>Pulmonary artery hypertension: PCWP ≥ Diastolic PA pressure</a:t>
            </a:r>
          </a:p>
        </p:txBody>
      </p:sp>
    </p:spTree>
    <p:extLst>
      <p:ext uri="{BB962C8B-B14F-4D97-AF65-F5344CB8AC3E}">
        <p14:creationId xmlns:p14="http://schemas.microsoft.com/office/powerpoint/2010/main" xmlns="" val="41673791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0BFA8-6533-2060-B98E-A23A0B8D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Condition in which PWCP &gt; PA diastolic pressure?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FB8919F-92E2-2EC5-FE1A-95A777268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573" y="829961"/>
            <a:ext cx="7712049" cy="5897450"/>
          </a:xfrm>
        </p:spPr>
      </p:pic>
    </p:spTree>
    <p:extLst>
      <p:ext uri="{BB962C8B-B14F-4D97-AF65-F5344CB8AC3E}">
        <p14:creationId xmlns:p14="http://schemas.microsoft.com/office/powerpoint/2010/main" xmlns="" val="59706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15FC3-94A3-141A-E815-DE1AAFCC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23D4BD-6643-1406-5E67-AF1AEA58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However, mean PCWP greater than diastolic PA represents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damped PA pressure tracing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Catheter’s being wedged in zone 1 or 2 of the lung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7804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E21552-EC78-DB85-D96A-811409E5E3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84" t="18433" r="35111"/>
          <a:stretch/>
        </p:blipFill>
        <p:spPr bwMode="auto">
          <a:xfrm>
            <a:off x="0" y="640953"/>
            <a:ext cx="6441897" cy="55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6E4E44-CB28-F961-60D3-199EC452714A}"/>
              </a:ext>
            </a:extLst>
          </p:cNvPr>
          <p:cNvSpPr txBox="1"/>
          <p:nvPr/>
        </p:nvSpPr>
        <p:spPr>
          <a:xfrm>
            <a:off x="3047999" y="5113595"/>
            <a:ext cx="7226157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PA catheter should ideally be wedged in Zone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Corresponds to level below LA on a 90 degree lateral 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7928F8-D77D-4B12-A813-FFCC72C6D960}"/>
              </a:ext>
            </a:extLst>
          </p:cNvPr>
          <p:cNvSpPr txBox="1"/>
          <p:nvPr/>
        </p:nvSpPr>
        <p:spPr>
          <a:xfrm>
            <a:off x="6216598" y="1558789"/>
            <a:ext cx="5850215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Wedging in zone 1 and 2, PCWP reflects the alveolar pressure rather than capillary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It can be higher than PA diastolic pressure</a:t>
            </a:r>
          </a:p>
        </p:txBody>
      </p:sp>
    </p:spTree>
    <p:extLst>
      <p:ext uri="{BB962C8B-B14F-4D97-AF65-F5344CB8AC3E}">
        <p14:creationId xmlns:p14="http://schemas.microsoft.com/office/powerpoint/2010/main" xmlns="" val="22619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6638F1-301A-77BC-0476-D3DF7697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FFB153A-8DF5-AEE4-814C-5677C2B21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213"/>
          <a:stretch/>
        </p:blipFill>
        <p:spPr>
          <a:xfrm>
            <a:off x="221778" y="1208315"/>
            <a:ext cx="7685675" cy="49312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FB2DA1-DB37-1361-B90A-B30603DFB75F}"/>
              </a:ext>
            </a:extLst>
          </p:cNvPr>
          <p:cNvSpPr txBox="1"/>
          <p:nvPr/>
        </p:nvSpPr>
        <p:spPr>
          <a:xfrm>
            <a:off x="5138912" y="721192"/>
            <a:ext cx="585021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Zone 1 and 2 expands in case of mechanical ventilation (increased PEEP)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Or in Low LA pressure )(hypovolemia)</a:t>
            </a:r>
          </a:p>
        </p:txBody>
      </p:sp>
    </p:spTree>
    <p:extLst>
      <p:ext uri="{BB962C8B-B14F-4D97-AF65-F5344CB8AC3E}">
        <p14:creationId xmlns:p14="http://schemas.microsoft.com/office/powerpoint/2010/main" xmlns="" val="22399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20A6C1D-725D-8284-FD21-FB520C7B3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09" y="1396070"/>
            <a:ext cx="11420582" cy="4065860"/>
          </a:xfrm>
        </p:spPr>
      </p:pic>
    </p:spTree>
    <p:extLst>
      <p:ext uri="{BB962C8B-B14F-4D97-AF65-F5344CB8AC3E}">
        <p14:creationId xmlns:p14="http://schemas.microsoft.com/office/powerpoint/2010/main" xmlns="" val="19337540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51E043-1762-0577-EA12-43BEBE92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Conditions were PCWP stimulate PA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7FA2A2-B1FF-AC5B-428C-2D5E74B76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IN" sz="3200" dirty="0"/>
              <a:t>Presence of large V wave : Severe MR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IN" sz="3200" dirty="0"/>
              <a:t>Severe PAH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IN" sz="3200" dirty="0"/>
              <a:t>Not wedging the catheter properly</a:t>
            </a:r>
          </a:p>
        </p:txBody>
      </p:sp>
    </p:spTree>
    <p:extLst>
      <p:ext uri="{BB962C8B-B14F-4D97-AF65-F5344CB8AC3E}">
        <p14:creationId xmlns:p14="http://schemas.microsoft.com/office/powerpoint/2010/main" xmlns="" val="34043549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BB9DE0-254C-22BD-DE56-37DE804E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Abnormalities of PCWP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D5FBA96-6247-EEE3-794D-7DA626A73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105908"/>
            <a:ext cx="5910942" cy="57520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EB352E-6EF3-7C13-9B2B-22F5B07B0F5C}"/>
              </a:ext>
            </a:extLst>
          </p:cNvPr>
          <p:cNvSpPr txBox="1"/>
          <p:nvPr/>
        </p:nvSpPr>
        <p:spPr>
          <a:xfrm>
            <a:off x="6395357" y="2122715"/>
            <a:ext cx="5415643" cy="322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IN" sz="2400" b="1" dirty="0"/>
              <a:t>Large V wave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IN" sz="2400" b="1" dirty="0"/>
              <a:t>10 mmHg higher than mean PCWP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IN" sz="2400" b="1" dirty="0"/>
              <a:t>Larger than twice mean PCWP</a:t>
            </a:r>
          </a:p>
        </p:txBody>
      </p:sp>
    </p:spTree>
    <p:extLst>
      <p:ext uri="{BB962C8B-B14F-4D97-AF65-F5344CB8AC3E}">
        <p14:creationId xmlns:p14="http://schemas.microsoft.com/office/powerpoint/2010/main" xmlns="" val="342320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E385E-5611-78E0-9C91-5E49F242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Basic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A0A827-EFFF-0F42-83C9-6180AD248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b="1" dirty="0">
                <a:sym typeface="Wingdings" panose="05000000000000000000" pitchFamily="2" charset="2"/>
              </a:rPr>
              <a:t>What is the importance of harmonics?</a:t>
            </a:r>
          </a:p>
          <a:p>
            <a:endParaRPr lang="en-IN" dirty="0">
              <a:sym typeface="Wingdings" panose="05000000000000000000" pitchFamily="2" charset="2"/>
            </a:endParaRPr>
          </a:p>
          <a:p>
            <a:r>
              <a:rPr lang="en-IN" dirty="0">
                <a:sym typeface="Wingdings" panose="05000000000000000000" pitchFamily="2" charset="2"/>
              </a:rPr>
              <a:t>In a setting of hemodynamic pressure measurement, if we are able to detect up to the 10</a:t>
            </a:r>
            <a:r>
              <a:rPr lang="en-IN" baseline="30000" dirty="0">
                <a:sym typeface="Wingdings" panose="05000000000000000000" pitchFamily="2" charset="2"/>
              </a:rPr>
              <a:t>th</a:t>
            </a:r>
            <a:r>
              <a:rPr lang="en-IN" dirty="0">
                <a:sym typeface="Wingdings" panose="05000000000000000000" pitchFamily="2" charset="2"/>
              </a:rPr>
              <a:t> harmonics.</a:t>
            </a:r>
          </a:p>
          <a:p>
            <a:endParaRPr lang="en-IN" dirty="0">
              <a:sym typeface="Wingdings" panose="05000000000000000000" pitchFamily="2" charset="2"/>
            </a:endParaRPr>
          </a:p>
          <a:p>
            <a:r>
              <a:rPr lang="en-IN" dirty="0">
                <a:sym typeface="Wingdings" panose="05000000000000000000" pitchFamily="2" charset="2"/>
              </a:rPr>
              <a:t>Finer high frequency pressures can be detected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AB192B-20D6-49D2-4CF8-74D169E5AA1B}"/>
              </a:ext>
            </a:extLst>
          </p:cNvPr>
          <p:cNvSpPr txBox="1"/>
          <p:nvPr/>
        </p:nvSpPr>
        <p:spPr>
          <a:xfrm>
            <a:off x="3553146" y="5167901"/>
            <a:ext cx="508570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/>
              <a:t>Wigger’s Principle</a:t>
            </a:r>
          </a:p>
        </p:txBody>
      </p:sp>
    </p:spTree>
    <p:extLst>
      <p:ext uri="{BB962C8B-B14F-4D97-AF65-F5344CB8AC3E}">
        <p14:creationId xmlns:p14="http://schemas.microsoft.com/office/powerpoint/2010/main" xmlns="" val="3889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579807-C8B7-36B2-AD12-49C54DB3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Large V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E2859D-B313-26D5-A493-7161B08CB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/>
              <a:t>Decompensated LV failure</a:t>
            </a:r>
          </a:p>
          <a:p>
            <a:pPr>
              <a:lnSpc>
                <a:spcPct val="150000"/>
              </a:lnSpc>
            </a:pPr>
            <a:r>
              <a:rPr lang="en-IN" sz="3200" dirty="0"/>
              <a:t>VSD</a:t>
            </a:r>
          </a:p>
          <a:p>
            <a:pPr>
              <a:lnSpc>
                <a:spcPct val="150000"/>
              </a:lnSpc>
            </a:pPr>
            <a:r>
              <a:rPr lang="en-IN" sz="3200" dirty="0"/>
              <a:t>MS</a:t>
            </a:r>
          </a:p>
          <a:p>
            <a:pPr>
              <a:lnSpc>
                <a:spcPct val="150000"/>
              </a:lnSpc>
            </a:pPr>
            <a:r>
              <a:rPr lang="en-IN" sz="3200" dirty="0"/>
              <a:t>Impaired atrial compliance</a:t>
            </a:r>
          </a:p>
          <a:p>
            <a:pPr>
              <a:lnSpc>
                <a:spcPct val="150000"/>
              </a:lnSpc>
            </a:pPr>
            <a:r>
              <a:rPr lang="en-IN" sz="3200" dirty="0"/>
              <a:t>Atrial fibrillation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68084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2007</Words>
  <Application>Microsoft Office PowerPoint</Application>
  <PresentationFormat>Custom</PresentationFormat>
  <Paragraphs>411</Paragraphs>
  <Slides>90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Office Theme</vt:lpstr>
      <vt:lpstr>BASIC HEMODYNAMICS: PRESSURE MEASUREMENT &amp; NORMAL PRESSURE TRACINGS</vt:lpstr>
      <vt:lpstr>Referrences</vt:lpstr>
      <vt:lpstr>Part-1</vt:lpstr>
      <vt:lpstr>Part-2</vt:lpstr>
      <vt:lpstr>Pressure wave</vt:lpstr>
      <vt:lpstr>Basic physics</vt:lpstr>
      <vt:lpstr>Basic physics</vt:lpstr>
      <vt:lpstr>Basic physics</vt:lpstr>
      <vt:lpstr>Basic physics</vt:lpstr>
      <vt:lpstr>HIGH FREQUENCY PRESSURE TRACINGS</vt:lpstr>
      <vt:lpstr>Pressure measuring devices: Properties</vt:lpstr>
      <vt:lpstr>Pressure measuring devices: Properties</vt:lpstr>
      <vt:lpstr>Slide 13</vt:lpstr>
      <vt:lpstr>NATURAL FREQUENCY</vt:lpstr>
      <vt:lpstr>NATURAL FREQUENCY</vt:lpstr>
      <vt:lpstr>Slide 16</vt:lpstr>
      <vt:lpstr>Slide 17</vt:lpstr>
      <vt:lpstr>Slide 18</vt:lpstr>
      <vt:lpstr>Slide 19</vt:lpstr>
      <vt:lpstr>DAMPING</vt:lpstr>
      <vt:lpstr>DAMPING</vt:lpstr>
      <vt:lpstr>DAMPING</vt:lpstr>
      <vt:lpstr>Slide 23</vt:lpstr>
      <vt:lpstr>Slide 24</vt:lpstr>
      <vt:lpstr>Slide 25</vt:lpstr>
      <vt:lpstr>Conversion of pressure signals to electrical signals</vt:lpstr>
      <vt:lpstr>Wheatstone bridge circuit</vt:lpstr>
      <vt:lpstr>Balancing the transducer</vt:lpstr>
      <vt:lpstr>PRESSURE MEASUREMENT SYSTEMS</vt:lpstr>
      <vt:lpstr>Fluid filled system</vt:lpstr>
      <vt:lpstr>ZEROING THE TRANSDUCER</vt:lpstr>
      <vt:lpstr>Calibration of transducer</vt:lpstr>
      <vt:lpstr>Reflected waves</vt:lpstr>
      <vt:lpstr>Reflected waves</vt:lpstr>
      <vt:lpstr>REFLECTED WAVE AND EFFECT OF VALVALSVA</vt:lpstr>
      <vt:lpstr>REFLECTED WAVE AND EFFECT OF VALVALSVA</vt:lpstr>
      <vt:lpstr>Reflected waves</vt:lpstr>
      <vt:lpstr>Clinical importance</vt:lpstr>
      <vt:lpstr>Clinical importance</vt:lpstr>
      <vt:lpstr>Slide 40</vt:lpstr>
      <vt:lpstr>Concept of Wedge pressures</vt:lpstr>
      <vt:lpstr>Concept of Wedge pressures</vt:lpstr>
      <vt:lpstr>Errors and artifacts</vt:lpstr>
      <vt:lpstr>Underdamping</vt:lpstr>
      <vt:lpstr>CATHETER WHIP ARTIFACT</vt:lpstr>
      <vt:lpstr>END PRESSURE ARTIFACTS</vt:lpstr>
      <vt:lpstr>CATHETER IMPACT ARTIFACT</vt:lpstr>
      <vt:lpstr>Peripheral systolic amplification</vt:lpstr>
      <vt:lpstr>Slide 49</vt:lpstr>
      <vt:lpstr>Micromanometers</vt:lpstr>
      <vt:lpstr>Micromanometer</vt:lpstr>
      <vt:lpstr>Slide 52</vt:lpstr>
      <vt:lpstr>NORMAL PRESSURE WAVE TRACINGS</vt:lpstr>
      <vt:lpstr>Slide 54</vt:lpstr>
      <vt:lpstr>ATRIAL PRESSURE TRACING</vt:lpstr>
      <vt:lpstr>Slide 56</vt:lpstr>
      <vt:lpstr>ATRIAL PRESSURE TRACING</vt:lpstr>
      <vt:lpstr>ATRIAL PRESSURE TRACING</vt:lpstr>
      <vt:lpstr>RESPIRATORY VARIATION</vt:lpstr>
      <vt:lpstr>RESPIRATORY VARIATION</vt:lpstr>
      <vt:lpstr>Slide 61</vt:lpstr>
      <vt:lpstr>Slide 62</vt:lpstr>
      <vt:lpstr>Slide 63</vt:lpstr>
      <vt:lpstr>Slide 64</vt:lpstr>
      <vt:lpstr>RA PRESSURE AND DOPPLER TRACINGS OF IVC, HEPATIC VEIN</vt:lpstr>
      <vt:lpstr>RA PRESSURE AND DOPPLER TRACINGS OF IVC, HEPATIC VEIN</vt:lpstr>
      <vt:lpstr>Slide 67</vt:lpstr>
      <vt:lpstr>Slide 68</vt:lpstr>
      <vt:lpstr>RV PRESSURE TRACINGS</vt:lpstr>
      <vt:lpstr>Slide 70</vt:lpstr>
      <vt:lpstr>Slide 71</vt:lpstr>
      <vt:lpstr>Slide 72</vt:lpstr>
      <vt:lpstr>Slide 73</vt:lpstr>
      <vt:lpstr>Slide 74</vt:lpstr>
      <vt:lpstr>PULMONARY ARTERY PRESSURE TRACINGS</vt:lpstr>
      <vt:lpstr>Slide 76</vt:lpstr>
      <vt:lpstr>Slide 77</vt:lpstr>
      <vt:lpstr>PART-2</vt:lpstr>
      <vt:lpstr>THANK YOU</vt:lpstr>
      <vt:lpstr>PULMONARY CAPILLARY WEDGE PRESSURE</vt:lpstr>
      <vt:lpstr>Does it represent the actual LA pressure changes?</vt:lpstr>
      <vt:lpstr>PITFALLS IN INTERPRETING PCWP</vt:lpstr>
      <vt:lpstr>Condition in which PWCP &gt; PA diastolic pressure?</vt:lpstr>
      <vt:lpstr>Slide 84</vt:lpstr>
      <vt:lpstr>Slide 85</vt:lpstr>
      <vt:lpstr>Slide 86</vt:lpstr>
      <vt:lpstr>Slide 87</vt:lpstr>
      <vt:lpstr>Conditions were PCWP stimulate PA pressure</vt:lpstr>
      <vt:lpstr>Abnormalities of PCWP</vt:lpstr>
      <vt:lpstr>Large V waves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HEMODYNAMICS: PRESSURE MEASUREMENT &amp; NORMAL PRESSURE TRACINGS</dc:title>
  <dc:creator>Harikrishnan G</dc:creator>
  <cp:lastModifiedBy>Windows User</cp:lastModifiedBy>
  <cp:revision>53</cp:revision>
  <dcterms:created xsi:type="dcterms:W3CDTF">2024-09-15T05:20:21Z</dcterms:created>
  <dcterms:modified xsi:type="dcterms:W3CDTF">2024-11-18T14:27:37Z</dcterms:modified>
</cp:coreProperties>
</file>